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16"/>
  </p:notesMasterIdLst>
  <p:sldIdLst>
    <p:sldId id="256" r:id="rId2"/>
    <p:sldId id="314" r:id="rId3"/>
    <p:sldId id="313" r:id="rId4"/>
    <p:sldId id="312" r:id="rId5"/>
    <p:sldId id="315" r:id="rId6"/>
    <p:sldId id="259" r:id="rId7"/>
    <p:sldId id="317" r:id="rId8"/>
    <p:sldId id="319" r:id="rId9"/>
    <p:sldId id="321" r:id="rId10"/>
    <p:sldId id="320" r:id="rId11"/>
    <p:sldId id="322" r:id="rId12"/>
    <p:sldId id="323" r:id="rId13"/>
    <p:sldId id="324" r:id="rId14"/>
    <p:sldId id="257" r:id="rId15"/>
  </p:sldIdLst>
  <p:sldSz cx="9144000" cy="5715000" type="screen16x1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BB0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Estilo E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Estilo Escuro 1 - Ênfas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Estilo Médio 3 - Ênfas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08"/>
    <p:restoredTop sz="94676"/>
  </p:normalViewPr>
  <p:slideViewPr>
    <p:cSldViewPr>
      <p:cViewPr varScale="1">
        <p:scale>
          <a:sx n="127" d="100"/>
          <a:sy n="127" d="100"/>
        </p:scale>
        <p:origin x="1112" y="176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EA079-9CF4-48B7-BCC5-BE35C8F4F190}" type="datetimeFigureOut">
              <a:rPr lang="pt-BR" smtClean="0"/>
              <a:t>22/07/2018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0A2508-4756-4493-9E55-B5BD5C9DD2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18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863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05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893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83571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392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7595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2143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7995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2146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3868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8209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6600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5848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5858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22/07/2018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76727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22/07/2018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381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22/07/2018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977736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22/07/2018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586855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6CC9B-314B-422C-ABA0-C3C06E2A1B8C}" type="datetime1">
              <a:rPr lang="pt-BR" smtClean="0"/>
              <a:t>22/07/2018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165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4D9E-3A7E-4C35-B9D0-C624946E7851}" type="datetime1">
              <a:rPr lang="pt-BR" smtClean="0"/>
              <a:t>22/07/2018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4305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42DD-C24E-4610-AB45-970352D8F749}" type="datetime1">
              <a:rPr lang="pt-BR" smtClean="0"/>
              <a:t>22/07/2018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9464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22/07/2018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158846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5E582-C1A0-4F27-B3FD-63F9E0C4AED8}" type="datetime1">
              <a:rPr lang="pt-BR" smtClean="0"/>
              <a:t>22/07/2018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6605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1E6D3-86D7-4055-85A5-C9AB021B04E4}" type="datetime1">
              <a:rPr lang="pt-BR" smtClean="0"/>
              <a:t>22/07/2018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0931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664B-0EAB-490C-8103-B35FC641746C}" type="datetime1">
              <a:rPr lang="pt-BR" smtClean="0"/>
              <a:t>22/07/2018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5806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90D5A-3293-4A5C-BAB5-6C18A1A624B8}" type="datetime1">
              <a:rPr lang="pt-BR" smtClean="0"/>
              <a:t>22/07/2018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8255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972616" y="1417341"/>
            <a:ext cx="9948584" cy="1524801"/>
          </a:xfrm>
        </p:spPr>
        <p:txBody>
          <a:bodyPr>
            <a:noAutofit/>
          </a:bodyPr>
          <a:lstStyle/>
          <a:p>
            <a:pPr algn="r"/>
            <a:r>
              <a:rPr lang="pt-BR" sz="3111" dirty="0"/>
              <a:t>Mapas auto organizáveis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39968" y="2962500"/>
            <a:ext cx="8636000" cy="999753"/>
          </a:xfrm>
        </p:spPr>
        <p:txBody>
          <a:bodyPr/>
          <a:lstStyle/>
          <a:p>
            <a:pPr algn="r"/>
            <a:r>
              <a:rPr lang="pt-BR" dirty="0"/>
              <a:t>Jones Granatyr</a:t>
            </a:r>
          </a:p>
        </p:txBody>
      </p:sp>
      <p:pic>
        <p:nvPicPr>
          <p:cNvPr id="1026" name="Picture 2" descr="E:\Ensino\IA Expert\Banners\logo-sit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490" y="3793604"/>
            <a:ext cx="1600178" cy="170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023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l 133">
            <a:extLst>
              <a:ext uri="{FF2B5EF4-FFF2-40B4-BE49-F238E27FC236}">
                <a16:creationId xmlns:a16="http://schemas.microsoft.com/office/drawing/2014/main" id="{8059DABB-52CE-F745-B00F-F8A23EA2D3A7}"/>
              </a:ext>
            </a:extLst>
          </p:cNvPr>
          <p:cNvSpPr/>
          <p:nvPr/>
        </p:nvSpPr>
        <p:spPr>
          <a:xfrm>
            <a:off x="1724805" y="441434"/>
            <a:ext cx="2449321" cy="244932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3" name="Agrupar 132">
            <a:extLst>
              <a:ext uri="{FF2B5EF4-FFF2-40B4-BE49-F238E27FC236}">
                <a16:creationId xmlns:a16="http://schemas.microsoft.com/office/drawing/2014/main" id="{54C3152E-0D53-F34F-B888-AA518026B31D}"/>
              </a:ext>
            </a:extLst>
          </p:cNvPr>
          <p:cNvGrpSpPr/>
          <p:nvPr/>
        </p:nvGrpSpPr>
        <p:grpSpPr>
          <a:xfrm>
            <a:off x="2411760" y="865374"/>
            <a:ext cx="4147984" cy="2622489"/>
            <a:chOff x="2368232" y="1675171"/>
            <a:chExt cx="4147984" cy="262248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5F18FF2-24A1-7040-B545-8A6021F72AC9}"/>
                </a:ext>
              </a:extLst>
            </p:cNvPr>
            <p:cNvSpPr/>
            <p:nvPr/>
          </p:nvSpPr>
          <p:spPr>
            <a:xfrm>
              <a:off x="2387685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C3B3EFE-8E3F-704C-96A7-BBF2EDB5BD83}"/>
                </a:ext>
              </a:extLst>
            </p:cNvPr>
            <p:cNvSpPr/>
            <p:nvPr/>
          </p:nvSpPr>
          <p:spPr>
            <a:xfrm>
              <a:off x="2747972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ED68E44-777E-DB46-BD0C-E5755A13D5A9}"/>
                </a:ext>
              </a:extLst>
            </p:cNvPr>
            <p:cNvSpPr/>
            <p:nvPr/>
          </p:nvSpPr>
          <p:spPr>
            <a:xfrm>
              <a:off x="3110170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581E779-E118-914A-A1C6-3FB22734D2D7}"/>
                </a:ext>
              </a:extLst>
            </p:cNvPr>
            <p:cNvSpPr/>
            <p:nvPr/>
          </p:nvSpPr>
          <p:spPr>
            <a:xfrm>
              <a:off x="3442647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26EADA-F23C-7C4F-8A2A-7DC53E7A1A5F}"/>
                </a:ext>
              </a:extLst>
            </p:cNvPr>
            <p:cNvSpPr/>
            <p:nvPr/>
          </p:nvSpPr>
          <p:spPr>
            <a:xfrm>
              <a:off x="2387685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6400841-182E-6D4C-A834-0A279C9854D4}"/>
                </a:ext>
              </a:extLst>
            </p:cNvPr>
            <p:cNvSpPr/>
            <p:nvPr/>
          </p:nvSpPr>
          <p:spPr>
            <a:xfrm>
              <a:off x="2746654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501498F-9872-DE48-B572-1C0373EDB6D8}"/>
                </a:ext>
              </a:extLst>
            </p:cNvPr>
            <p:cNvSpPr/>
            <p:nvPr/>
          </p:nvSpPr>
          <p:spPr>
            <a:xfrm>
              <a:off x="3105623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ECDEBA2-4EF7-BD4F-BDD9-0ADECE54B608}"/>
                </a:ext>
              </a:extLst>
            </p:cNvPr>
            <p:cNvSpPr/>
            <p:nvPr/>
          </p:nvSpPr>
          <p:spPr>
            <a:xfrm>
              <a:off x="3442647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90104A4-B51C-DD45-BCC8-F9D4C6E4B4F2}"/>
                </a:ext>
              </a:extLst>
            </p:cNvPr>
            <p:cNvSpPr/>
            <p:nvPr/>
          </p:nvSpPr>
          <p:spPr>
            <a:xfrm>
              <a:off x="238768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ED1F044-D213-164D-A8A0-064B9D390C26}"/>
                </a:ext>
              </a:extLst>
            </p:cNvPr>
            <p:cNvSpPr/>
            <p:nvPr/>
          </p:nvSpPr>
          <p:spPr>
            <a:xfrm>
              <a:off x="2748246" y="2337801"/>
              <a:ext cx="276182" cy="2761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ED38A31-FDA3-8B48-84B7-472C7252D3F7}"/>
                </a:ext>
              </a:extLst>
            </p:cNvPr>
            <p:cNvSpPr/>
            <p:nvPr/>
          </p:nvSpPr>
          <p:spPr>
            <a:xfrm>
              <a:off x="3110170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FFA8B4D-6A2A-244B-8777-68A60A3B0B46}"/>
                </a:ext>
              </a:extLst>
            </p:cNvPr>
            <p:cNvSpPr/>
            <p:nvPr/>
          </p:nvSpPr>
          <p:spPr>
            <a:xfrm>
              <a:off x="345651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67334E3-5AE2-924D-8F25-3521BD51281B}"/>
                </a:ext>
              </a:extLst>
            </p:cNvPr>
            <p:cNvSpPr/>
            <p:nvPr/>
          </p:nvSpPr>
          <p:spPr>
            <a:xfrm>
              <a:off x="2378367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C4563EC-AF7A-F447-9FC4-C281A4916E04}"/>
                </a:ext>
              </a:extLst>
            </p:cNvPr>
            <p:cNvSpPr/>
            <p:nvPr/>
          </p:nvSpPr>
          <p:spPr>
            <a:xfrm>
              <a:off x="2751335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5C891E-862E-DF4A-AC95-6F62E041A90C}"/>
                </a:ext>
              </a:extLst>
            </p:cNvPr>
            <p:cNvSpPr/>
            <p:nvPr/>
          </p:nvSpPr>
          <p:spPr>
            <a:xfrm>
              <a:off x="311019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0E34748-C683-8649-97B8-A8032984786D}"/>
                </a:ext>
              </a:extLst>
            </p:cNvPr>
            <p:cNvSpPr/>
            <p:nvPr/>
          </p:nvSpPr>
          <p:spPr>
            <a:xfrm>
              <a:off x="344088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90F4C4BB-B199-9949-84C7-B28BC3DC8F67}"/>
                </a:ext>
              </a:extLst>
            </p:cNvPr>
            <p:cNvSpPr/>
            <p:nvPr/>
          </p:nvSpPr>
          <p:spPr>
            <a:xfrm>
              <a:off x="3813875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C26EA5D-27A8-FD4C-8C70-B1F0377045E8}"/>
                </a:ext>
              </a:extLst>
            </p:cNvPr>
            <p:cNvSpPr/>
            <p:nvPr/>
          </p:nvSpPr>
          <p:spPr>
            <a:xfrm>
              <a:off x="4131916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849B2C22-6E65-AC4C-803B-3466C74971D5}"/>
                </a:ext>
              </a:extLst>
            </p:cNvPr>
            <p:cNvSpPr/>
            <p:nvPr/>
          </p:nvSpPr>
          <p:spPr>
            <a:xfrm>
              <a:off x="4494114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CAA5C1D-08A6-634F-B4E5-A6618A050D71}"/>
                </a:ext>
              </a:extLst>
            </p:cNvPr>
            <p:cNvSpPr/>
            <p:nvPr/>
          </p:nvSpPr>
          <p:spPr>
            <a:xfrm>
              <a:off x="4826591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605488C-586C-7A4C-9F4D-43FB616CC323}"/>
                </a:ext>
              </a:extLst>
            </p:cNvPr>
            <p:cNvSpPr/>
            <p:nvPr/>
          </p:nvSpPr>
          <p:spPr>
            <a:xfrm>
              <a:off x="3813875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F039CB9-3FAB-874B-9C07-AC944F350223}"/>
                </a:ext>
              </a:extLst>
            </p:cNvPr>
            <p:cNvSpPr/>
            <p:nvPr/>
          </p:nvSpPr>
          <p:spPr>
            <a:xfrm>
              <a:off x="4130598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48AB9D4-5EAE-F347-869D-0F129BE7C710}"/>
                </a:ext>
              </a:extLst>
            </p:cNvPr>
            <p:cNvSpPr/>
            <p:nvPr/>
          </p:nvSpPr>
          <p:spPr>
            <a:xfrm>
              <a:off x="4489567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A0D4F2D-B1E0-354C-B3AC-D034A29CBB71}"/>
                </a:ext>
              </a:extLst>
            </p:cNvPr>
            <p:cNvSpPr/>
            <p:nvPr/>
          </p:nvSpPr>
          <p:spPr>
            <a:xfrm>
              <a:off x="4826591" y="1998881"/>
              <a:ext cx="276182" cy="27618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CEAA2D55-6CCD-124D-B637-26B8CCA7684E}"/>
                </a:ext>
              </a:extLst>
            </p:cNvPr>
            <p:cNvSpPr/>
            <p:nvPr/>
          </p:nvSpPr>
          <p:spPr>
            <a:xfrm>
              <a:off x="381387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216A7AAD-1D4A-B545-80CC-2BD2EAF2B2C7}"/>
                </a:ext>
              </a:extLst>
            </p:cNvPr>
            <p:cNvSpPr/>
            <p:nvPr/>
          </p:nvSpPr>
          <p:spPr>
            <a:xfrm>
              <a:off x="4132190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75DCB20-C4E6-8C45-97EB-564B5B0152C0}"/>
                </a:ext>
              </a:extLst>
            </p:cNvPr>
            <p:cNvSpPr/>
            <p:nvPr/>
          </p:nvSpPr>
          <p:spPr>
            <a:xfrm>
              <a:off x="449411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7679838-E6AA-D244-8426-B3C5C8F7A3B9}"/>
                </a:ext>
              </a:extLst>
            </p:cNvPr>
            <p:cNvSpPr/>
            <p:nvPr/>
          </p:nvSpPr>
          <p:spPr>
            <a:xfrm>
              <a:off x="4840459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3E8F816-6DD9-A94F-ADEA-49F5EA7B6DFA}"/>
                </a:ext>
              </a:extLst>
            </p:cNvPr>
            <p:cNvSpPr/>
            <p:nvPr/>
          </p:nvSpPr>
          <p:spPr>
            <a:xfrm>
              <a:off x="3804557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7B0B73B-EDD5-2B4D-A72D-95A0FD0E25B0}"/>
                </a:ext>
              </a:extLst>
            </p:cNvPr>
            <p:cNvSpPr/>
            <p:nvPr/>
          </p:nvSpPr>
          <p:spPr>
            <a:xfrm>
              <a:off x="4135279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CF9F4210-E748-F342-8101-1AFFF883790D}"/>
                </a:ext>
              </a:extLst>
            </p:cNvPr>
            <p:cNvSpPr/>
            <p:nvPr/>
          </p:nvSpPr>
          <p:spPr>
            <a:xfrm>
              <a:off x="4494138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4C0724F-EAAE-8545-967F-D98F49246BBF}"/>
                </a:ext>
              </a:extLst>
            </p:cNvPr>
            <p:cNvSpPr/>
            <p:nvPr/>
          </p:nvSpPr>
          <p:spPr>
            <a:xfrm>
              <a:off x="4824828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B765564-543F-3344-AA99-9FB1F68A7B51}"/>
                </a:ext>
              </a:extLst>
            </p:cNvPr>
            <p:cNvSpPr/>
            <p:nvPr/>
          </p:nvSpPr>
          <p:spPr>
            <a:xfrm>
              <a:off x="5171204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A1B03E6-EF2E-4A45-B026-ACA191C72E5E}"/>
                </a:ext>
              </a:extLst>
            </p:cNvPr>
            <p:cNvSpPr/>
            <p:nvPr/>
          </p:nvSpPr>
          <p:spPr>
            <a:xfrm>
              <a:off x="5531491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423A00B-82D6-894C-8120-1466DB290328}"/>
                </a:ext>
              </a:extLst>
            </p:cNvPr>
            <p:cNvSpPr/>
            <p:nvPr/>
          </p:nvSpPr>
          <p:spPr>
            <a:xfrm>
              <a:off x="5893689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2B4177E4-AED1-D840-BB7F-6E46BD35CDD2}"/>
                </a:ext>
              </a:extLst>
            </p:cNvPr>
            <p:cNvSpPr/>
            <p:nvPr/>
          </p:nvSpPr>
          <p:spPr>
            <a:xfrm>
              <a:off x="6226166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465D107-D1B5-FC45-9B90-C0A599E80B77}"/>
                </a:ext>
              </a:extLst>
            </p:cNvPr>
            <p:cNvSpPr/>
            <p:nvPr/>
          </p:nvSpPr>
          <p:spPr>
            <a:xfrm>
              <a:off x="5171204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7043A41-D32C-1144-AB6C-3DBEA7126C3E}"/>
                </a:ext>
              </a:extLst>
            </p:cNvPr>
            <p:cNvSpPr/>
            <p:nvPr/>
          </p:nvSpPr>
          <p:spPr>
            <a:xfrm>
              <a:off x="5530173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36A5199-DC88-FF44-833C-1363B3D7FEA9}"/>
                </a:ext>
              </a:extLst>
            </p:cNvPr>
            <p:cNvSpPr/>
            <p:nvPr/>
          </p:nvSpPr>
          <p:spPr>
            <a:xfrm>
              <a:off x="5889142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ACB9745-E5DF-8942-8640-4C1F7EB20F46}"/>
                </a:ext>
              </a:extLst>
            </p:cNvPr>
            <p:cNvSpPr/>
            <p:nvPr/>
          </p:nvSpPr>
          <p:spPr>
            <a:xfrm>
              <a:off x="6226166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269EAB-D0DA-504A-A81C-889A4A0516B3}"/>
                </a:ext>
              </a:extLst>
            </p:cNvPr>
            <p:cNvSpPr/>
            <p:nvPr/>
          </p:nvSpPr>
          <p:spPr>
            <a:xfrm>
              <a:off x="517120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D3464F3-2AFC-1F47-8FFD-EFB9BB912F36}"/>
                </a:ext>
              </a:extLst>
            </p:cNvPr>
            <p:cNvSpPr/>
            <p:nvPr/>
          </p:nvSpPr>
          <p:spPr>
            <a:xfrm>
              <a:off x="553176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C298CF5-D3E2-594C-AAEC-07B8160446EA}"/>
                </a:ext>
              </a:extLst>
            </p:cNvPr>
            <p:cNvSpPr/>
            <p:nvPr/>
          </p:nvSpPr>
          <p:spPr>
            <a:xfrm>
              <a:off x="5893689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1502115-10D9-FA46-981E-E502B3281C53}"/>
                </a:ext>
              </a:extLst>
            </p:cNvPr>
            <p:cNvSpPr/>
            <p:nvPr/>
          </p:nvSpPr>
          <p:spPr>
            <a:xfrm>
              <a:off x="624003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B4E4636-AE78-6D4D-9EB9-7D681C0B19CB}"/>
                </a:ext>
              </a:extLst>
            </p:cNvPr>
            <p:cNvSpPr/>
            <p:nvPr/>
          </p:nvSpPr>
          <p:spPr>
            <a:xfrm>
              <a:off x="5161886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E8438DE-2080-044B-B8C6-818CEAFAF0AD}"/>
                </a:ext>
              </a:extLst>
            </p:cNvPr>
            <p:cNvSpPr/>
            <p:nvPr/>
          </p:nvSpPr>
          <p:spPr>
            <a:xfrm>
              <a:off x="553485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8F6D2137-C707-4144-B6C5-50A0F3C63547}"/>
                </a:ext>
              </a:extLst>
            </p:cNvPr>
            <p:cNvSpPr/>
            <p:nvPr/>
          </p:nvSpPr>
          <p:spPr>
            <a:xfrm>
              <a:off x="5893713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1FA2DCCF-D28B-E54B-96DA-DA1813E84204}"/>
                </a:ext>
              </a:extLst>
            </p:cNvPr>
            <p:cNvSpPr/>
            <p:nvPr/>
          </p:nvSpPr>
          <p:spPr>
            <a:xfrm>
              <a:off x="6224403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629439A4-9189-464F-B75F-897613F79D91}"/>
                </a:ext>
              </a:extLst>
            </p:cNvPr>
            <p:cNvSpPr/>
            <p:nvPr/>
          </p:nvSpPr>
          <p:spPr>
            <a:xfrm>
              <a:off x="237755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D6D60B44-4115-1748-A7B5-225D8C9407F8}"/>
                </a:ext>
              </a:extLst>
            </p:cNvPr>
            <p:cNvSpPr/>
            <p:nvPr/>
          </p:nvSpPr>
          <p:spPr>
            <a:xfrm>
              <a:off x="2737837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6F43E71-4E32-9D4A-8BE0-ECBDF5106E41}"/>
                </a:ext>
              </a:extLst>
            </p:cNvPr>
            <p:cNvSpPr/>
            <p:nvPr/>
          </p:nvSpPr>
          <p:spPr>
            <a:xfrm>
              <a:off x="310003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56628B31-6B02-7345-BC1B-F5F51BD2B68E}"/>
                </a:ext>
              </a:extLst>
            </p:cNvPr>
            <p:cNvSpPr/>
            <p:nvPr/>
          </p:nvSpPr>
          <p:spPr>
            <a:xfrm>
              <a:off x="3432512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52ADC729-2F72-0C4E-BBA0-0A8342C3FE7E}"/>
                </a:ext>
              </a:extLst>
            </p:cNvPr>
            <p:cNvSpPr/>
            <p:nvPr/>
          </p:nvSpPr>
          <p:spPr>
            <a:xfrm>
              <a:off x="237755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9D2510EB-BF40-7D4B-92B7-8F817F2298B0}"/>
                </a:ext>
              </a:extLst>
            </p:cNvPr>
            <p:cNvSpPr/>
            <p:nvPr/>
          </p:nvSpPr>
          <p:spPr>
            <a:xfrm>
              <a:off x="2736519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7B76B170-E4BD-8246-90A7-563B9D279095}"/>
                </a:ext>
              </a:extLst>
            </p:cNvPr>
            <p:cNvSpPr/>
            <p:nvPr/>
          </p:nvSpPr>
          <p:spPr>
            <a:xfrm>
              <a:off x="3095488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F27E1B5-AD2D-CA42-89FC-75014D39CC58}"/>
                </a:ext>
              </a:extLst>
            </p:cNvPr>
            <p:cNvSpPr/>
            <p:nvPr/>
          </p:nvSpPr>
          <p:spPr>
            <a:xfrm>
              <a:off x="3432512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8D6F4099-2E3D-4144-9B0C-B2D59D9E6D32}"/>
                </a:ext>
              </a:extLst>
            </p:cNvPr>
            <p:cNvSpPr/>
            <p:nvPr/>
          </p:nvSpPr>
          <p:spPr>
            <a:xfrm>
              <a:off x="2377550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66F8D90-3DA8-5146-9D94-431567E60A7D}"/>
                </a:ext>
              </a:extLst>
            </p:cNvPr>
            <p:cNvSpPr/>
            <p:nvPr/>
          </p:nvSpPr>
          <p:spPr>
            <a:xfrm>
              <a:off x="2738111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5F792CFE-6E85-474A-B6BF-AA134921A8CD}"/>
                </a:ext>
              </a:extLst>
            </p:cNvPr>
            <p:cNvSpPr/>
            <p:nvPr/>
          </p:nvSpPr>
          <p:spPr>
            <a:xfrm>
              <a:off x="3100035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8A82692-236A-7E40-99C3-26335ABABBF9}"/>
                </a:ext>
              </a:extLst>
            </p:cNvPr>
            <p:cNvSpPr/>
            <p:nvPr/>
          </p:nvSpPr>
          <p:spPr>
            <a:xfrm>
              <a:off x="3446380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DC8B23F1-FC81-E846-8A55-62DE957ED795}"/>
                </a:ext>
              </a:extLst>
            </p:cNvPr>
            <p:cNvSpPr/>
            <p:nvPr/>
          </p:nvSpPr>
          <p:spPr>
            <a:xfrm>
              <a:off x="2368232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F1429D78-82F7-534D-82BA-EB4EDA5BE6A8}"/>
                </a:ext>
              </a:extLst>
            </p:cNvPr>
            <p:cNvSpPr/>
            <p:nvPr/>
          </p:nvSpPr>
          <p:spPr>
            <a:xfrm>
              <a:off x="2741200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B2C5F6E4-97D4-FB47-932D-E589AB01D3A0}"/>
                </a:ext>
              </a:extLst>
            </p:cNvPr>
            <p:cNvSpPr/>
            <p:nvPr/>
          </p:nvSpPr>
          <p:spPr>
            <a:xfrm>
              <a:off x="3100059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610B17D1-9F4B-F145-913E-80A6586B6AE0}"/>
                </a:ext>
              </a:extLst>
            </p:cNvPr>
            <p:cNvSpPr/>
            <p:nvPr/>
          </p:nvSpPr>
          <p:spPr>
            <a:xfrm>
              <a:off x="3430749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B54188A4-B009-3E45-B47A-395DB13B4D3D}"/>
                </a:ext>
              </a:extLst>
            </p:cNvPr>
            <p:cNvSpPr/>
            <p:nvPr/>
          </p:nvSpPr>
          <p:spPr>
            <a:xfrm>
              <a:off x="3791834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3292AA6-EE96-ED45-8034-79A0854EA1A1}"/>
                </a:ext>
              </a:extLst>
            </p:cNvPr>
            <p:cNvSpPr/>
            <p:nvPr/>
          </p:nvSpPr>
          <p:spPr>
            <a:xfrm>
              <a:off x="410987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A61E22AC-A055-EB4B-B7A9-20D76628E19B}"/>
                </a:ext>
              </a:extLst>
            </p:cNvPr>
            <p:cNvSpPr/>
            <p:nvPr/>
          </p:nvSpPr>
          <p:spPr>
            <a:xfrm>
              <a:off x="4472073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C3187B3B-FA9D-4E4B-8713-841B4F40B08B}"/>
                </a:ext>
              </a:extLst>
            </p:cNvPr>
            <p:cNvSpPr/>
            <p:nvPr/>
          </p:nvSpPr>
          <p:spPr>
            <a:xfrm>
              <a:off x="480455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097D07FB-1C96-9C4C-910C-0FE0E13F2256}"/>
                </a:ext>
              </a:extLst>
            </p:cNvPr>
            <p:cNvSpPr/>
            <p:nvPr/>
          </p:nvSpPr>
          <p:spPr>
            <a:xfrm>
              <a:off x="3791834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081EF0B1-4D6F-CE46-B390-1D18CD12B5B5}"/>
                </a:ext>
              </a:extLst>
            </p:cNvPr>
            <p:cNvSpPr/>
            <p:nvPr/>
          </p:nvSpPr>
          <p:spPr>
            <a:xfrm>
              <a:off x="4108557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3AF891F1-CD0A-CA4E-BD59-2AB8A70DC7AB}"/>
                </a:ext>
              </a:extLst>
            </p:cNvPr>
            <p:cNvSpPr/>
            <p:nvPr/>
          </p:nvSpPr>
          <p:spPr>
            <a:xfrm>
              <a:off x="4467526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07634589-269E-4A4B-B593-CD1044A63BF4}"/>
                </a:ext>
              </a:extLst>
            </p:cNvPr>
            <p:cNvSpPr/>
            <p:nvPr/>
          </p:nvSpPr>
          <p:spPr>
            <a:xfrm>
              <a:off x="480455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AB359345-69DA-ED43-A885-C77FAA1648DD}"/>
                </a:ext>
              </a:extLst>
            </p:cNvPr>
            <p:cNvSpPr/>
            <p:nvPr/>
          </p:nvSpPr>
          <p:spPr>
            <a:xfrm>
              <a:off x="3791834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B05AB849-14E1-0045-8A67-15B7E3B2A6E6}"/>
                </a:ext>
              </a:extLst>
            </p:cNvPr>
            <p:cNvSpPr/>
            <p:nvPr/>
          </p:nvSpPr>
          <p:spPr>
            <a:xfrm>
              <a:off x="4110149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A1FF2943-A256-6547-A654-E5F9ABBECFE7}"/>
                </a:ext>
              </a:extLst>
            </p:cNvPr>
            <p:cNvSpPr/>
            <p:nvPr/>
          </p:nvSpPr>
          <p:spPr>
            <a:xfrm>
              <a:off x="4472073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1060BAB6-2B4C-D845-8079-D0CC88A7BD7D}"/>
                </a:ext>
              </a:extLst>
            </p:cNvPr>
            <p:cNvSpPr/>
            <p:nvPr/>
          </p:nvSpPr>
          <p:spPr>
            <a:xfrm>
              <a:off x="481841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2FF7A9D4-701B-DF4E-AF3C-01AE47E96EC6}"/>
                </a:ext>
              </a:extLst>
            </p:cNvPr>
            <p:cNvSpPr/>
            <p:nvPr/>
          </p:nvSpPr>
          <p:spPr>
            <a:xfrm>
              <a:off x="3782516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22B0BC26-E6F0-AA40-878E-3381B12B7FB2}"/>
                </a:ext>
              </a:extLst>
            </p:cNvPr>
            <p:cNvSpPr/>
            <p:nvPr/>
          </p:nvSpPr>
          <p:spPr>
            <a:xfrm>
              <a:off x="4113238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8DC68953-A254-5D47-AE77-7D9C788A6281}"/>
                </a:ext>
              </a:extLst>
            </p:cNvPr>
            <p:cNvSpPr/>
            <p:nvPr/>
          </p:nvSpPr>
          <p:spPr>
            <a:xfrm>
              <a:off x="447209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7205779-5531-D84E-BF36-0712F783DF79}"/>
                </a:ext>
              </a:extLst>
            </p:cNvPr>
            <p:cNvSpPr/>
            <p:nvPr/>
          </p:nvSpPr>
          <p:spPr>
            <a:xfrm>
              <a:off x="480278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395F5E71-E1B2-5347-A399-71B15595693B}"/>
                </a:ext>
              </a:extLst>
            </p:cNvPr>
            <p:cNvSpPr/>
            <p:nvPr/>
          </p:nvSpPr>
          <p:spPr>
            <a:xfrm>
              <a:off x="5163448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0DD78836-7116-4040-ACF7-B546F9870984}"/>
                </a:ext>
              </a:extLst>
            </p:cNvPr>
            <p:cNvSpPr/>
            <p:nvPr/>
          </p:nvSpPr>
          <p:spPr>
            <a:xfrm>
              <a:off x="552373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8EAFD3E4-7A6D-FF4A-BE12-B6BB27D94430}"/>
                </a:ext>
              </a:extLst>
            </p:cNvPr>
            <p:cNvSpPr/>
            <p:nvPr/>
          </p:nvSpPr>
          <p:spPr>
            <a:xfrm>
              <a:off x="5885933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8069D6C0-DEC0-F643-B687-FE54536A3C3A}"/>
                </a:ext>
              </a:extLst>
            </p:cNvPr>
            <p:cNvSpPr/>
            <p:nvPr/>
          </p:nvSpPr>
          <p:spPr>
            <a:xfrm>
              <a:off x="621841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7D4A5C1-C22A-F443-AA1B-A6366F680942}"/>
                </a:ext>
              </a:extLst>
            </p:cNvPr>
            <p:cNvSpPr/>
            <p:nvPr/>
          </p:nvSpPr>
          <p:spPr>
            <a:xfrm>
              <a:off x="5163448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0C1197FE-FAE8-294C-98A1-B4557A939D27}"/>
                </a:ext>
              </a:extLst>
            </p:cNvPr>
            <p:cNvSpPr/>
            <p:nvPr/>
          </p:nvSpPr>
          <p:spPr>
            <a:xfrm>
              <a:off x="5522417" y="3312658"/>
              <a:ext cx="276182" cy="276182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5B392655-A89C-E545-BB76-EF14D165E22D}"/>
                </a:ext>
              </a:extLst>
            </p:cNvPr>
            <p:cNvSpPr/>
            <p:nvPr/>
          </p:nvSpPr>
          <p:spPr>
            <a:xfrm>
              <a:off x="5881386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CA66ACFC-0DF0-5049-8ED5-E2311F3F66C6}"/>
                </a:ext>
              </a:extLst>
            </p:cNvPr>
            <p:cNvSpPr/>
            <p:nvPr/>
          </p:nvSpPr>
          <p:spPr>
            <a:xfrm>
              <a:off x="621841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283606E1-FE70-B54F-9157-D9564C29CC03}"/>
                </a:ext>
              </a:extLst>
            </p:cNvPr>
            <p:cNvSpPr/>
            <p:nvPr/>
          </p:nvSpPr>
          <p:spPr>
            <a:xfrm>
              <a:off x="516344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D138309E-0D40-FB4D-819E-5B595CCF64F6}"/>
                </a:ext>
              </a:extLst>
            </p:cNvPr>
            <p:cNvSpPr/>
            <p:nvPr/>
          </p:nvSpPr>
          <p:spPr>
            <a:xfrm>
              <a:off x="5524009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56528D6B-41CD-1642-944F-76D9B2ECF96A}"/>
                </a:ext>
              </a:extLst>
            </p:cNvPr>
            <p:cNvSpPr/>
            <p:nvPr/>
          </p:nvSpPr>
          <p:spPr>
            <a:xfrm>
              <a:off x="5885933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EEF926B-6921-B848-8E76-793CFE687FE7}"/>
                </a:ext>
              </a:extLst>
            </p:cNvPr>
            <p:cNvSpPr/>
            <p:nvPr/>
          </p:nvSpPr>
          <p:spPr>
            <a:xfrm>
              <a:off x="623227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52C54314-A663-B24B-A9E5-776677DB7444}"/>
                </a:ext>
              </a:extLst>
            </p:cNvPr>
            <p:cNvSpPr/>
            <p:nvPr/>
          </p:nvSpPr>
          <p:spPr>
            <a:xfrm>
              <a:off x="5154130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32F23B1D-9326-2A4D-B3D0-73E28CC8CBEF}"/>
                </a:ext>
              </a:extLst>
            </p:cNvPr>
            <p:cNvSpPr/>
            <p:nvPr/>
          </p:nvSpPr>
          <p:spPr>
            <a:xfrm>
              <a:off x="5527098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ED9CF9B6-67A9-A54E-8EA5-893B8935ACC4}"/>
                </a:ext>
              </a:extLst>
            </p:cNvPr>
            <p:cNvSpPr/>
            <p:nvPr/>
          </p:nvSpPr>
          <p:spPr>
            <a:xfrm>
              <a:off x="588595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AB78F88-808A-0140-B469-147B6DD20E89}"/>
                </a:ext>
              </a:extLst>
            </p:cNvPr>
            <p:cNvSpPr/>
            <p:nvPr/>
          </p:nvSpPr>
          <p:spPr>
            <a:xfrm>
              <a:off x="621664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6" name="Oval 135">
            <a:extLst>
              <a:ext uri="{FF2B5EF4-FFF2-40B4-BE49-F238E27FC236}">
                <a16:creationId xmlns:a16="http://schemas.microsoft.com/office/drawing/2014/main" id="{563D1B5C-D337-1345-84C2-18D27F4D82BF}"/>
              </a:ext>
            </a:extLst>
          </p:cNvPr>
          <p:cNvSpPr/>
          <p:nvPr/>
        </p:nvSpPr>
        <p:spPr>
          <a:xfrm>
            <a:off x="3791085" y="102514"/>
            <a:ext cx="2449321" cy="244932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FF021C71-3664-2644-8450-9F9A03E55636}"/>
              </a:ext>
            </a:extLst>
          </p:cNvPr>
          <p:cNvSpPr/>
          <p:nvPr/>
        </p:nvSpPr>
        <p:spPr>
          <a:xfrm>
            <a:off x="4475933" y="1416291"/>
            <a:ext cx="2449321" cy="244932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0" name="Agrupar 139">
            <a:extLst>
              <a:ext uri="{FF2B5EF4-FFF2-40B4-BE49-F238E27FC236}">
                <a16:creationId xmlns:a16="http://schemas.microsoft.com/office/drawing/2014/main" id="{85E7C120-4D0B-FC47-A3DA-31F6AA7501C1}"/>
              </a:ext>
            </a:extLst>
          </p:cNvPr>
          <p:cNvGrpSpPr/>
          <p:nvPr/>
        </p:nvGrpSpPr>
        <p:grpSpPr>
          <a:xfrm>
            <a:off x="61406" y="4001123"/>
            <a:ext cx="5400040" cy="1702435"/>
            <a:chOff x="61406" y="4001123"/>
            <a:chExt cx="5400040" cy="1702435"/>
          </a:xfrm>
        </p:grpSpPr>
        <p:pic>
          <p:nvPicPr>
            <p:cNvPr id="138" name="Imagem 137">
              <a:extLst>
                <a:ext uri="{FF2B5EF4-FFF2-40B4-BE49-F238E27FC236}">
                  <a16:creationId xmlns:a16="http://schemas.microsoft.com/office/drawing/2014/main" id="{5ADA4923-E83B-5346-BF13-8C3AA7CCADEF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61406" y="4001123"/>
              <a:ext cx="5400040" cy="1702435"/>
            </a:xfrm>
            <a:prstGeom prst="rect">
              <a:avLst/>
            </a:prstGeom>
          </p:spPr>
        </p:pic>
        <p:sp>
          <p:nvSpPr>
            <p:cNvPr id="139" name="CaixaDeTexto 138">
              <a:extLst>
                <a:ext uri="{FF2B5EF4-FFF2-40B4-BE49-F238E27FC236}">
                  <a16:creationId xmlns:a16="http://schemas.microsoft.com/office/drawing/2014/main" id="{72FDB39A-454D-A449-AC25-01CB11091940}"/>
                </a:ext>
              </a:extLst>
            </p:cNvPr>
            <p:cNvSpPr txBox="1"/>
            <p:nvPr/>
          </p:nvSpPr>
          <p:spPr>
            <a:xfrm>
              <a:off x="1134744" y="5457337"/>
              <a:ext cx="317747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/>
                <a:t>Fonte: </a:t>
              </a:r>
              <a:r>
                <a:rPr lang="pt-BR" sz="1000" dirty="0" err="1"/>
                <a:t>https</a:t>
              </a:r>
              <a:r>
                <a:rPr lang="pt-BR" sz="1000" dirty="0"/>
                <a:t>://</a:t>
              </a:r>
              <a:r>
                <a:rPr lang="pt-BR" sz="1000" dirty="0" err="1"/>
                <a:t>pt.wikipedia.org</a:t>
              </a:r>
              <a:r>
                <a:rPr lang="pt-BR" sz="1000" dirty="0"/>
                <a:t>/</a:t>
              </a:r>
              <a:r>
                <a:rPr lang="pt-BR" sz="1000" dirty="0" err="1"/>
                <a:t>wiki</a:t>
              </a:r>
              <a:r>
                <a:rPr lang="pt-BR" sz="1000" dirty="0"/>
                <a:t>/</a:t>
              </a:r>
              <a:r>
                <a:rPr lang="pt-BR" sz="1000" dirty="0" err="1"/>
                <a:t>Mapas_de_Kohonen</a:t>
              </a:r>
              <a:endParaRPr lang="pt-BR" sz="1000" dirty="0"/>
            </a:p>
          </p:txBody>
        </p:sp>
      </p:grpSp>
      <p:sp>
        <p:nvSpPr>
          <p:cNvPr id="141" name="CaixaDeTexto 140">
            <a:extLst>
              <a:ext uri="{FF2B5EF4-FFF2-40B4-BE49-F238E27FC236}">
                <a16:creationId xmlns:a16="http://schemas.microsoft.com/office/drawing/2014/main" id="{3C9449A4-F417-7245-ABD8-F59F095F7440}"/>
              </a:ext>
            </a:extLst>
          </p:cNvPr>
          <p:cNvSpPr txBox="1"/>
          <p:nvPr/>
        </p:nvSpPr>
        <p:spPr>
          <a:xfrm>
            <a:off x="5214732" y="5205754"/>
            <a:ext cx="4023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Trazer os neurônios mais perto da entrada, pois os neurônios </a:t>
            </a:r>
            <a:br>
              <a:rPr lang="pt-BR" sz="1200" dirty="0"/>
            </a:br>
            <a:r>
              <a:rPr lang="pt-BR" sz="1200" dirty="0"/>
              <a:t>são organizados de acordo com as entradas</a:t>
            </a:r>
          </a:p>
        </p:txBody>
      </p:sp>
    </p:spTree>
    <p:extLst>
      <p:ext uri="{BB962C8B-B14F-4D97-AF65-F5344CB8AC3E}">
        <p14:creationId xmlns:p14="http://schemas.microsoft.com/office/powerpoint/2010/main" val="3269046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0" animBg="1"/>
      <p:bldP spid="136" grpId="0" animBg="1"/>
      <p:bldP spid="137" grpId="0" animBg="1"/>
      <p:bldP spid="14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l 133">
            <a:extLst>
              <a:ext uri="{FF2B5EF4-FFF2-40B4-BE49-F238E27FC236}">
                <a16:creationId xmlns:a16="http://schemas.microsoft.com/office/drawing/2014/main" id="{8059DABB-52CE-F745-B00F-F8A23EA2D3A7}"/>
              </a:ext>
            </a:extLst>
          </p:cNvPr>
          <p:cNvSpPr/>
          <p:nvPr/>
        </p:nvSpPr>
        <p:spPr>
          <a:xfrm>
            <a:off x="2136985" y="1225414"/>
            <a:ext cx="2025381" cy="202538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3" name="Agrupar 132">
            <a:extLst>
              <a:ext uri="{FF2B5EF4-FFF2-40B4-BE49-F238E27FC236}">
                <a16:creationId xmlns:a16="http://schemas.microsoft.com/office/drawing/2014/main" id="{54C3152E-0D53-F34F-B888-AA518026B31D}"/>
              </a:ext>
            </a:extLst>
          </p:cNvPr>
          <p:cNvGrpSpPr/>
          <p:nvPr/>
        </p:nvGrpSpPr>
        <p:grpSpPr>
          <a:xfrm>
            <a:off x="2643298" y="1437384"/>
            <a:ext cx="4147984" cy="2622489"/>
            <a:chOff x="2368232" y="1675171"/>
            <a:chExt cx="4147984" cy="262248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5F18FF2-24A1-7040-B545-8A6021F72AC9}"/>
                </a:ext>
              </a:extLst>
            </p:cNvPr>
            <p:cNvSpPr/>
            <p:nvPr/>
          </p:nvSpPr>
          <p:spPr>
            <a:xfrm>
              <a:off x="2387685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C3B3EFE-8E3F-704C-96A7-BBF2EDB5BD83}"/>
                </a:ext>
              </a:extLst>
            </p:cNvPr>
            <p:cNvSpPr/>
            <p:nvPr/>
          </p:nvSpPr>
          <p:spPr>
            <a:xfrm>
              <a:off x="2747972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ED68E44-777E-DB46-BD0C-E5755A13D5A9}"/>
                </a:ext>
              </a:extLst>
            </p:cNvPr>
            <p:cNvSpPr/>
            <p:nvPr/>
          </p:nvSpPr>
          <p:spPr>
            <a:xfrm>
              <a:off x="3110170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581E779-E118-914A-A1C6-3FB22734D2D7}"/>
                </a:ext>
              </a:extLst>
            </p:cNvPr>
            <p:cNvSpPr/>
            <p:nvPr/>
          </p:nvSpPr>
          <p:spPr>
            <a:xfrm>
              <a:off x="3442647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26EADA-F23C-7C4F-8A2A-7DC53E7A1A5F}"/>
                </a:ext>
              </a:extLst>
            </p:cNvPr>
            <p:cNvSpPr/>
            <p:nvPr/>
          </p:nvSpPr>
          <p:spPr>
            <a:xfrm>
              <a:off x="2387685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6400841-182E-6D4C-A834-0A279C9854D4}"/>
                </a:ext>
              </a:extLst>
            </p:cNvPr>
            <p:cNvSpPr/>
            <p:nvPr/>
          </p:nvSpPr>
          <p:spPr>
            <a:xfrm>
              <a:off x="2746654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501498F-9872-DE48-B572-1C0373EDB6D8}"/>
                </a:ext>
              </a:extLst>
            </p:cNvPr>
            <p:cNvSpPr/>
            <p:nvPr/>
          </p:nvSpPr>
          <p:spPr>
            <a:xfrm>
              <a:off x="3105623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ECDEBA2-4EF7-BD4F-BDD9-0ADECE54B608}"/>
                </a:ext>
              </a:extLst>
            </p:cNvPr>
            <p:cNvSpPr/>
            <p:nvPr/>
          </p:nvSpPr>
          <p:spPr>
            <a:xfrm>
              <a:off x="3442647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90104A4-B51C-DD45-BCC8-F9D4C6E4B4F2}"/>
                </a:ext>
              </a:extLst>
            </p:cNvPr>
            <p:cNvSpPr/>
            <p:nvPr/>
          </p:nvSpPr>
          <p:spPr>
            <a:xfrm>
              <a:off x="238768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ED1F044-D213-164D-A8A0-064B9D390C26}"/>
                </a:ext>
              </a:extLst>
            </p:cNvPr>
            <p:cNvSpPr/>
            <p:nvPr/>
          </p:nvSpPr>
          <p:spPr>
            <a:xfrm>
              <a:off x="2748246" y="2337801"/>
              <a:ext cx="276182" cy="2761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ED38A31-FDA3-8B48-84B7-472C7252D3F7}"/>
                </a:ext>
              </a:extLst>
            </p:cNvPr>
            <p:cNvSpPr/>
            <p:nvPr/>
          </p:nvSpPr>
          <p:spPr>
            <a:xfrm>
              <a:off x="3110170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FFA8B4D-6A2A-244B-8777-68A60A3B0B46}"/>
                </a:ext>
              </a:extLst>
            </p:cNvPr>
            <p:cNvSpPr/>
            <p:nvPr/>
          </p:nvSpPr>
          <p:spPr>
            <a:xfrm>
              <a:off x="345651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67334E3-5AE2-924D-8F25-3521BD51281B}"/>
                </a:ext>
              </a:extLst>
            </p:cNvPr>
            <p:cNvSpPr/>
            <p:nvPr/>
          </p:nvSpPr>
          <p:spPr>
            <a:xfrm>
              <a:off x="2378367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C4563EC-AF7A-F447-9FC4-C281A4916E04}"/>
                </a:ext>
              </a:extLst>
            </p:cNvPr>
            <p:cNvSpPr/>
            <p:nvPr/>
          </p:nvSpPr>
          <p:spPr>
            <a:xfrm>
              <a:off x="2751335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5C891E-862E-DF4A-AC95-6F62E041A90C}"/>
                </a:ext>
              </a:extLst>
            </p:cNvPr>
            <p:cNvSpPr/>
            <p:nvPr/>
          </p:nvSpPr>
          <p:spPr>
            <a:xfrm>
              <a:off x="311019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0E34748-C683-8649-97B8-A8032984786D}"/>
                </a:ext>
              </a:extLst>
            </p:cNvPr>
            <p:cNvSpPr/>
            <p:nvPr/>
          </p:nvSpPr>
          <p:spPr>
            <a:xfrm>
              <a:off x="344088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90F4C4BB-B199-9949-84C7-B28BC3DC8F67}"/>
                </a:ext>
              </a:extLst>
            </p:cNvPr>
            <p:cNvSpPr/>
            <p:nvPr/>
          </p:nvSpPr>
          <p:spPr>
            <a:xfrm>
              <a:off x="3813875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C26EA5D-27A8-FD4C-8C70-B1F0377045E8}"/>
                </a:ext>
              </a:extLst>
            </p:cNvPr>
            <p:cNvSpPr/>
            <p:nvPr/>
          </p:nvSpPr>
          <p:spPr>
            <a:xfrm>
              <a:off x="4131916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849B2C22-6E65-AC4C-803B-3466C74971D5}"/>
                </a:ext>
              </a:extLst>
            </p:cNvPr>
            <p:cNvSpPr/>
            <p:nvPr/>
          </p:nvSpPr>
          <p:spPr>
            <a:xfrm>
              <a:off x="4494114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CAA5C1D-08A6-634F-B4E5-A6618A050D71}"/>
                </a:ext>
              </a:extLst>
            </p:cNvPr>
            <p:cNvSpPr/>
            <p:nvPr/>
          </p:nvSpPr>
          <p:spPr>
            <a:xfrm>
              <a:off x="4826591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605488C-586C-7A4C-9F4D-43FB616CC323}"/>
                </a:ext>
              </a:extLst>
            </p:cNvPr>
            <p:cNvSpPr/>
            <p:nvPr/>
          </p:nvSpPr>
          <p:spPr>
            <a:xfrm>
              <a:off x="3813875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F039CB9-3FAB-874B-9C07-AC944F350223}"/>
                </a:ext>
              </a:extLst>
            </p:cNvPr>
            <p:cNvSpPr/>
            <p:nvPr/>
          </p:nvSpPr>
          <p:spPr>
            <a:xfrm>
              <a:off x="4130598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48AB9D4-5EAE-F347-869D-0F129BE7C710}"/>
                </a:ext>
              </a:extLst>
            </p:cNvPr>
            <p:cNvSpPr/>
            <p:nvPr/>
          </p:nvSpPr>
          <p:spPr>
            <a:xfrm>
              <a:off x="4489567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A0D4F2D-B1E0-354C-B3AC-D034A29CBB71}"/>
                </a:ext>
              </a:extLst>
            </p:cNvPr>
            <p:cNvSpPr/>
            <p:nvPr/>
          </p:nvSpPr>
          <p:spPr>
            <a:xfrm>
              <a:off x="4826591" y="1998881"/>
              <a:ext cx="276182" cy="27618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CEAA2D55-6CCD-124D-B637-26B8CCA7684E}"/>
                </a:ext>
              </a:extLst>
            </p:cNvPr>
            <p:cNvSpPr/>
            <p:nvPr/>
          </p:nvSpPr>
          <p:spPr>
            <a:xfrm>
              <a:off x="381387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216A7AAD-1D4A-B545-80CC-2BD2EAF2B2C7}"/>
                </a:ext>
              </a:extLst>
            </p:cNvPr>
            <p:cNvSpPr/>
            <p:nvPr/>
          </p:nvSpPr>
          <p:spPr>
            <a:xfrm>
              <a:off x="4132190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75DCB20-C4E6-8C45-97EB-564B5B0152C0}"/>
                </a:ext>
              </a:extLst>
            </p:cNvPr>
            <p:cNvSpPr/>
            <p:nvPr/>
          </p:nvSpPr>
          <p:spPr>
            <a:xfrm>
              <a:off x="449411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7679838-E6AA-D244-8426-B3C5C8F7A3B9}"/>
                </a:ext>
              </a:extLst>
            </p:cNvPr>
            <p:cNvSpPr/>
            <p:nvPr/>
          </p:nvSpPr>
          <p:spPr>
            <a:xfrm>
              <a:off x="4840459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3E8F816-6DD9-A94F-ADEA-49F5EA7B6DFA}"/>
                </a:ext>
              </a:extLst>
            </p:cNvPr>
            <p:cNvSpPr/>
            <p:nvPr/>
          </p:nvSpPr>
          <p:spPr>
            <a:xfrm>
              <a:off x="3804557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7B0B73B-EDD5-2B4D-A72D-95A0FD0E25B0}"/>
                </a:ext>
              </a:extLst>
            </p:cNvPr>
            <p:cNvSpPr/>
            <p:nvPr/>
          </p:nvSpPr>
          <p:spPr>
            <a:xfrm>
              <a:off x="4135279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CF9F4210-E748-F342-8101-1AFFF883790D}"/>
                </a:ext>
              </a:extLst>
            </p:cNvPr>
            <p:cNvSpPr/>
            <p:nvPr/>
          </p:nvSpPr>
          <p:spPr>
            <a:xfrm>
              <a:off x="4494138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4C0724F-EAAE-8545-967F-D98F49246BBF}"/>
                </a:ext>
              </a:extLst>
            </p:cNvPr>
            <p:cNvSpPr/>
            <p:nvPr/>
          </p:nvSpPr>
          <p:spPr>
            <a:xfrm>
              <a:off x="4824828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B765564-543F-3344-AA99-9FB1F68A7B51}"/>
                </a:ext>
              </a:extLst>
            </p:cNvPr>
            <p:cNvSpPr/>
            <p:nvPr/>
          </p:nvSpPr>
          <p:spPr>
            <a:xfrm>
              <a:off x="5171204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A1B03E6-EF2E-4A45-B026-ACA191C72E5E}"/>
                </a:ext>
              </a:extLst>
            </p:cNvPr>
            <p:cNvSpPr/>
            <p:nvPr/>
          </p:nvSpPr>
          <p:spPr>
            <a:xfrm>
              <a:off x="5531491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423A00B-82D6-894C-8120-1466DB290328}"/>
                </a:ext>
              </a:extLst>
            </p:cNvPr>
            <p:cNvSpPr/>
            <p:nvPr/>
          </p:nvSpPr>
          <p:spPr>
            <a:xfrm>
              <a:off x="5893689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2B4177E4-AED1-D840-BB7F-6E46BD35CDD2}"/>
                </a:ext>
              </a:extLst>
            </p:cNvPr>
            <p:cNvSpPr/>
            <p:nvPr/>
          </p:nvSpPr>
          <p:spPr>
            <a:xfrm>
              <a:off x="6226166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465D107-D1B5-FC45-9B90-C0A599E80B77}"/>
                </a:ext>
              </a:extLst>
            </p:cNvPr>
            <p:cNvSpPr/>
            <p:nvPr/>
          </p:nvSpPr>
          <p:spPr>
            <a:xfrm>
              <a:off x="5171204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7043A41-D32C-1144-AB6C-3DBEA7126C3E}"/>
                </a:ext>
              </a:extLst>
            </p:cNvPr>
            <p:cNvSpPr/>
            <p:nvPr/>
          </p:nvSpPr>
          <p:spPr>
            <a:xfrm>
              <a:off x="5530173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36A5199-DC88-FF44-833C-1363B3D7FEA9}"/>
                </a:ext>
              </a:extLst>
            </p:cNvPr>
            <p:cNvSpPr/>
            <p:nvPr/>
          </p:nvSpPr>
          <p:spPr>
            <a:xfrm>
              <a:off x="5889142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ACB9745-E5DF-8942-8640-4C1F7EB20F46}"/>
                </a:ext>
              </a:extLst>
            </p:cNvPr>
            <p:cNvSpPr/>
            <p:nvPr/>
          </p:nvSpPr>
          <p:spPr>
            <a:xfrm>
              <a:off x="6226166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269EAB-D0DA-504A-A81C-889A4A0516B3}"/>
                </a:ext>
              </a:extLst>
            </p:cNvPr>
            <p:cNvSpPr/>
            <p:nvPr/>
          </p:nvSpPr>
          <p:spPr>
            <a:xfrm>
              <a:off x="517120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D3464F3-2AFC-1F47-8FFD-EFB9BB912F36}"/>
                </a:ext>
              </a:extLst>
            </p:cNvPr>
            <p:cNvSpPr/>
            <p:nvPr/>
          </p:nvSpPr>
          <p:spPr>
            <a:xfrm>
              <a:off x="553176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C298CF5-D3E2-594C-AAEC-07B8160446EA}"/>
                </a:ext>
              </a:extLst>
            </p:cNvPr>
            <p:cNvSpPr/>
            <p:nvPr/>
          </p:nvSpPr>
          <p:spPr>
            <a:xfrm>
              <a:off x="5893689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1502115-10D9-FA46-981E-E502B3281C53}"/>
                </a:ext>
              </a:extLst>
            </p:cNvPr>
            <p:cNvSpPr/>
            <p:nvPr/>
          </p:nvSpPr>
          <p:spPr>
            <a:xfrm>
              <a:off x="624003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B4E4636-AE78-6D4D-9EB9-7D681C0B19CB}"/>
                </a:ext>
              </a:extLst>
            </p:cNvPr>
            <p:cNvSpPr/>
            <p:nvPr/>
          </p:nvSpPr>
          <p:spPr>
            <a:xfrm>
              <a:off x="5161886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E8438DE-2080-044B-B8C6-818CEAFAF0AD}"/>
                </a:ext>
              </a:extLst>
            </p:cNvPr>
            <p:cNvSpPr/>
            <p:nvPr/>
          </p:nvSpPr>
          <p:spPr>
            <a:xfrm>
              <a:off x="553485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8F6D2137-C707-4144-B6C5-50A0F3C63547}"/>
                </a:ext>
              </a:extLst>
            </p:cNvPr>
            <p:cNvSpPr/>
            <p:nvPr/>
          </p:nvSpPr>
          <p:spPr>
            <a:xfrm>
              <a:off x="5893713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1FA2DCCF-D28B-E54B-96DA-DA1813E84204}"/>
                </a:ext>
              </a:extLst>
            </p:cNvPr>
            <p:cNvSpPr/>
            <p:nvPr/>
          </p:nvSpPr>
          <p:spPr>
            <a:xfrm>
              <a:off x="6224403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629439A4-9189-464F-B75F-897613F79D91}"/>
                </a:ext>
              </a:extLst>
            </p:cNvPr>
            <p:cNvSpPr/>
            <p:nvPr/>
          </p:nvSpPr>
          <p:spPr>
            <a:xfrm>
              <a:off x="237755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D6D60B44-4115-1748-A7B5-225D8C9407F8}"/>
                </a:ext>
              </a:extLst>
            </p:cNvPr>
            <p:cNvSpPr/>
            <p:nvPr/>
          </p:nvSpPr>
          <p:spPr>
            <a:xfrm>
              <a:off x="2737837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6F43E71-4E32-9D4A-8BE0-ECBDF5106E41}"/>
                </a:ext>
              </a:extLst>
            </p:cNvPr>
            <p:cNvSpPr/>
            <p:nvPr/>
          </p:nvSpPr>
          <p:spPr>
            <a:xfrm>
              <a:off x="310003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56628B31-6B02-7345-BC1B-F5F51BD2B68E}"/>
                </a:ext>
              </a:extLst>
            </p:cNvPr>
            <p:cNvSpPr/>
            <p:nvPr/>
          </p:nvSpPr>
          <p:spPr>
            <a:xfrm>
              <a:off x="3432512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52ADC729-2F72-0C4E-BBA0-0A8342C3FE7E}"/>
                </a:ext>
              </a:extLst>
            </p:cNvPr>
            <p:cNvSpPr/>
            <p:nvPr/>
          </p:nvSpPr>
          <p:spPr>
            <a:xfrm>
              <a:off x="237755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9D2510EB-BF40-7D4B-92B7-8F817F2298B0}"/>
                </a:ext>
              </a:extLst>
            </p:cNvPr>
            <p:cNvSpPr/>
            <p:nvPr/>
          </p:nvSpPr>
          <p:spPr>
            <a:xfrm>
              <a:off x="2736519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7B76B170-E4BD-8246-90A7-563B9D279095}"/>
                </a:ext>
              </a:extLst>
            </p:cNvPr>
            <p:cNvSpPr/>
            <p:nvPr/>
          </p:nvSpPr>
          <p:spPr>
            <a:xfrm>
              <a:off x="3095488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F27E1B5-AD2D-CA42-89FC-75014D39CC58}"/>
                </a:ext>
              </a:extLst>
            </p:cNvPr>
            <p:cNvSpPr/>
            <p:nvPr/>
          </p:nvSpPr>
          <p:spPr>
            <a:xfrm>
              <a:off x="3432512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8D6F4099-2E3D-4144-9B0C-B2D59D9E6D32}"/>
                </a:ext>
              </a:extLst>
            </p:cNvPr>
            <p:cNvSpPr/>
            <p:nvPr/>
          </p:nvSpPr>
          <p:spPr>
            <a:xfrm>
              <a:off x="2377550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66F8D90-3DA8-5146-9D94-431567E60A7D}"/>
                </a:ext>
              </a:extLst>
            </p:cNvPr>
            <p:cNvSpPr/>
            <p:nvPr/>
          </p:nvSpPr>
          <p:spPr>
            <a:xfrm>
              <a:off x="2738111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5F792CFE-6E85-474A-B6BF-AA134921A8CD}"/>
                </a:ext>
              </a:extLst>
            </p:cNvPr>
            <p:cNvSpPr/>
            <p:nvPr/>
          </p:nvSpPr>
          <p:spPr>
            <a:xfrm>
              <a:off x="3100035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8A82692-236A-7E40-99C3-26335ABABBF9}"/>
                </a:ext>
              </a:extLst>
            </p:cNvPr>
            <p:cNvSpPr/>
            <p:nvPr/>
          </p:nvSpPr>
          <p:spPr>
            <a:xfrm>
              <a:off x="3446380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DC8B23F1-FC81-E846-8A55-62DE957ED795}"/>
                </a:ext>
              </a:extLst>
            </p:cNvPr>
            <p:cNvSpPr/>
            <p:nvPr/>
          </p:nvSpPr>
          <p:spPr>
            <a:xfrm>
              <a:off x="2368232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F1429D78-82F7-534D-82BA-EB4EDA5BE6A8}"/>
                </a:ext>
              </a:extLst>
            </p:cNvPr>
            <p:cNvSpPr/>
            <p:nvPr/>
          </p:nvSpPr>
          <p:spPr>
            <a:xfrm>
              <a:off x="2741200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B2C5F6E4-97D4-FB47-932D-E589AB01D3A0}"/>
                </a:ext>
              </a:extLst>
            </p:cNvPr>
            <p:cNvSpPr/>
            <p:nvPr/>
          </p:nvSpPr>
          <p:spPr>
            <a:xfrm>
              <a:off x="3100059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610B17D1-9F4B-F145-913E-80A6586B6AE0}"/>
                </a:ext>
              </a:extLst>
            </p:cNvPr>
            <p:cNvSpPr/>
            <p:nvPr/>
          </p:nvSpPr>
          <p:spPr>
            <a:xfrm>
              <a:off x="3430749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B54188A4-B009-3E45-B47A-395DB13B4D3D}"/>
                </a:ext>
              </a:extLst>
            </p:cNvPr>
            <p:cNvSpPr/>
            <p:nvPr/>
          </p:nvSpPr>
          <p:spPr>
            <a:xfrm>
              <a:off x="3791834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3292AA6-EE96-ED45-8034-79A0854EA1A1}"/>
                </a:ext>
              </a:extLst>
            </p:cNvPr>
            <p:cNvSpPr/>
            <p:nvPr/>
          </p:nvSpPr>
          <p:spPr>
            <a:xfrm>
              <a:off x="410987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A61E22AC-A055-EB4B-B7A9-20D76628E19B}"/>
                </a:ext>
              </a:extLst>
            </p:cNvPr>
            <p:cNvSpPr/>
            <p:nvPr/>
          </p:nvSpPr>
          <p:spPr>
            <a:xfrm>
              <a:off x="4472073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C3187B3B-FA9D-4E4B-8713-841B4F40B08B}"/>
                </a:ext>
              </a:extLst>
            </p:cNvPr>
            <p:cNvSpPr/>
            <p:nvPr/>
          </p:nvSpPr>
          <p:spPr>
            <a:xfrm>
              <a:off x="480455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097D07FB-1C96-9C4C-910C-0FE0E13F2256}"/>
                </a:ext>
              </a:extLst>
            </p:cNvPr>
            <p:cNvSpPr/>
            <p:nvPr/>
          </p:nvSpPr>
          <p:spPr>
            <a:xfrm>
              <a:off x="3791834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081EF0B1-4D6F-CE46-B390-1D18CD12B5B5}"/>
                </a:ext>
              </a:extLst>
            </p:cNvPr>
            <p:cNvSpPr/>
            <p:nvPr/>
          </p:nvSpPr>
          <p:spPr>
            <a:xfrm>
              <a:off x="4108557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3AF891F1-CD0A-CA4E-BD59-2AB8A70DC7AB}"/>
                </a:ext>
              </a:extLst>
            </p:cNvPr>
            <p:cNvSpPr/>
            <p:nvPr/>
          </p:nvSpPr>
          <p:spPr>
            <a:xfrm>
              <a:off x="4467526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07634589-269E-4A4B-B593-CD1044A63BF4}"/>
                </a:ext>
              </a:extLst>
            </p:cNvPr>
            <p:cNvSpPr/>
            <p:nvPr/>
          </p:nvSpPr>
          <p:spPr>
            <a:xfrm>
              <a:off x="480455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AB359345-69DA-ED43-A885-C77FAA1648DD}"/>
                </a:ext>
              </a:extLst>
            </p:cNvPr>
            <p:cNvSpPr/>
            <p:nvPr/>
          </p:nvSpPr>
          <p:spPr>
            <a:xfrm>
              <a:off x="3791834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B05AB849-14E1-0045-8A67-15B7E3B2A6E6}"/>
                </a:ext>
              </a:extLst>
            </p:cNvPr>
            <p:cNvSpPr/>
            <p:nvPr/>
          </p:nvSpPr>
          <p:spPr>
            <a:xfrm>
              <a:off x="4110149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A1FF2943-A256-6547-A654-E5F9ABBECFE7}"/>
                </a:ext>
              </a:extLst>
            </p:cNvPr>
            <p:cNvSpPr/>
            <p:nvPr/>
          </p:nvSpPr>
          <p:spPr>
            <a:xfrm>
              <a:off x="4472073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1060BAB6-2B4C-D845-8079-D0CC88A7BD7D}"/>
                </a:ext>
              </a:extLst>
            </p:cNvPr>
            <p:cNvSpPr/>
            <p:nvPr/>
          </p:nvSpPr>
          <p:spPr>
            <a:xfrm>
              <a:off x="481841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2FF7A9D4-701B-DF4E-AF3C-01AE47E96EC6}"/>
                </a:ext>
              </a:extLst>
            </p:cNvPr>
            <p:cNvSpPr/>
            <p:nvPr/>
          </p:nvSpPr>
          <p:spPr>
            <a:xfrm>
              <a:off x="3782516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22B0BC26-E6F0-AA40-878E-3381B12B7FB2}"/>
                </a:ext>
              </a:extLst>
            </p:cNvPr>
            <p:cNvSpPr/>
            <p:nvPr/>
          </p:nvSpPr>
          <p:spPr>
            <a:xfrm>
              <a:off x="4113238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8DC68953-A254-5D47-AE77-7D9C788A6281}"/>
                </a:ext>
              </a:extLst>
            </p:cNvPr>
            <p:cNvSpPr/>
            <p:nvPr/>
          </p:nvSpPr>
          <p:spPr>
            <a:xfrm>
              <a:off x="447209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7205779-5531-D84E-BF36-0712F783DF79}"/>
                </a:ext>
              </a:extLst>
            </p:cNvPr>
            <p:cNvSpPr/>
            <p:nvPr/>
          </p:nvSpPr>
          <p:spPr>
            <a:xfrm>
              <a:off x="480278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395F5E71-E1B2-5347-A399-71B15595693B}"/>
                </a:ext>
              </a:extLst>
            </p:cNvPr>
            <p:cNvSpPr/>
            <p:nvPr/>
          </p:nvSpPr>
          <p:spPr>
            <a:xfrm>
              <a:off x="5163448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0DD78836-7116-4040-ACF7-B546F9870984}"/>
                </a:ext>
              </a:extLst>
            </p:cNvPr>
            <p:cNvSpPr/>
            <p:nvPr/>
          </p:nvSpPr>
          <p:spPr>
            <a:xfrm>
              <a:off x="552373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8EAFD3E4-7A6D-FF4A-BE12-B6BB27D94430}"/>
                </a:ext>
              </a:extLst>
            </p:cNvPr>
            <p:cNvSpPr/>
            <p:nvPr/>
          </p:nvSpPr>
          <p:spPr>
            <a:xfrm>
              <a:off x="5885933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8069D6C0-DEC0-F643-B687-FE54536A3C3A}"/>
                </a:ext>
              </a:extLst>
            </p:cNvPr>
            <p:cNvSpPr/>
            <p:nvPr/>
          </p:nvSpPr>
          <p:spPr>
            <a:xfrm>
              <a:off x="621841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7D4A5C1-C22A-F443-AA1B-A6366F680942}"/>
                </a:ext>
              </a:extLst>
            </p:cNvPr>
            <p:cNvSpPr/>
            <p:nvPr/>
          </p:nvSpPr>
          <p:spPr>
            <a:xfrm>
              <a:off x="5163448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0C1197FE-FAE8-294C-98A1-B4557A939D27}"/>
                </a:ext>
              </a:extLst>
            </p:cNvPr>
            <p:cNvSpPr/>
            <p:nvPr/>
          </p:nvSpPr>
          <p:spPr>
            <a:xfrm>
              <a:off x="5522417" y="3312658"/>
              <a:ext cx="276182" cy="276182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5B392655-A89C-E545-BB76-EF14D165E22D}"/>
                </a:ext>
              </a:extLst>
            </p:cNvPr>
            <p:cNvSpPr/>
            <p:nvPr/>
          </p:nvSpPr>
          <p:spPr>
            <a:xfrm>
              <a:off x="5881386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CA66ACFC-0DF0-5049-8ED5-E2311F3F66C6}"/>
                </a:ext>
              </a:extLst>
            </p:cNvPr>
            <p:cNvSpPr/>
            <p:nvPr/>
          </p:nvSpPr>
          <p:spPr>
            <a:xfrm>
              <a:off x="621841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283606E1-FE70-B54F-9157-D9564C29CC03}"/>
                </a:ext>
              </a:extLst>
            </p:cNvPr>
            <p:cNvSpPr/>
            <p:nvPr/>
          </p:nvSpPr>
          <p:spPr>
            <a:xfrm>
              <a:off x="516344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D138309E-0D40-FB4D-819E-5B595CCF64F6}"/>
                </a:ext>
              </a:extLst>
            </p:cNvPr>
            <p:cNvSpPr/>
            <p:nvPr/>
          </p:nvSpPr>
          <p:spPr>
            <a:xfrm>
              <a:off x="5524009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56528D6B-41CD-1642-944F-76D9B2ECF96A}"/>
                </a:ext>
              </a:extLst>
            </p:cNvPr>
            <p:cNvSpPr/>
            <p:nvPr/>
          </p:nvSpPr>
          <p:spPr>
            <a:xfrm>
              <a:off x="5885933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EEF926B-6921-B848-8E76-793CFE687FE7}"/>
                </a:ext>
              </a:extLst>
            </p:cNvPr>
            <p:cNvSpPr/>
            <p:nvPr/>
          </p:nvSpPr>
          <p:spPr>
            <a:xfrm>
              <a:off x="623227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52C54314-A663-B24B-A9E5-776677DB7444}"/>
                </a:ext>
              </a:extLst>
            </p:cNvPr>
            <p:cNvSpPr/>
            <p:nvPr/>
          </p:nvSpPr>
          <p:spPr>
            <a:xfrm>
              <a:off x="5154130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32F23B1D-9326-2A4D-B3D0-73E28CC8CBEF}"/>
                </a:ext>
              </a:extLst>
            </p:cNvPr>
            <p:cNvSpPr/>
            <p:nvPr/>
          </p:nvSpPr>
          <p:spPr>
            <a:xfrm>
              <a:off x="5527098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ED9CF9B6-67A9-A54E-8EA5-893B8935ACC4}"/>
                </a:ext>
              </a:extLst>
            </p:cNvPr>
            <p:cNvSpPr/>
            <p:nvPr/>
          </p:nvSpPr>
          <p:spPr>
            <a:xfrm>
              <a:off x="588595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AB78F88-808A-0140-B469-147B6DD20E89}"/>
                </a:ext>
              </a:extLst>
            </p:cNvPr>
            <p:cNvSpPr/>
            <p:nvPr/>
          </p:nvSpPr>
          <p:spPr>
            <a:xfrm>
              <a:off x="621664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5" name="Oval 134">
            <a:extLst>
              <a:ext uri="{FF2B5EF4-FFF2-40B4-BE49-F238E27FC236}">
                <a16:creationId xmlns:a16="http://schemas.microsoft.com/office/drawing/2014/main" id="{E0CB3817-CBC5-A345-A9E2-5DB9ECC1A538}"/>
              </a:ext>
            </a:extLst>
          </p:cNvPr>
          <p:cNvSpPr/>
          <p:nvPr/>
        </p:nvSpPr>
        <p:spPr>
          <a:xfrm>
            <a:off x="4227032" y="886494"/>
            <a:ext cx="2025381" cy="202538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41A5A985-EF51-0F4F-AAF6-FA1B22781D91}"/>
              </a:ext>
            </a:extLst>
          </p:cNvPr>
          <p:cNvSpPr/>
          <p:nvPr/>
        </p:nvSpPr>
        <p:spPr>
          <a:xfrm>
            <a:off x="4922883" y="2200271"/>
            <a:ext cx="2025381" cy="202538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1912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Oval 133">
            <a:extLst>
              <a:ext uri="{FF2B5EF4-FFF2-40B4-BE49-F238E27FC236}">
                <a16:creationId xmlns:a16="http://schemas.microsoft.com/office/drawing/2014/main" id="{8059DABB-52CE-F745-B00F-F8A23EA2D3A7}"/>
              </a:ext>
            </a:extLst>
          </p:cNvPr>
          <p:cNvSpPr/>
          <p:nvPr/>
        </p:nvSpPr>
        <p:spPr>
          <a:xfrm>
            <a:off x="2443064" y="1521871"/>
            <a:ext cx="1443511" cy="144351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3" name="Agrupar 132">
            <a:extLst>
              <a:ext uri="{FF2B5EF4-FFF2-40B4-BE49-F238E27FC236}">
                <a16:creationId xmlns:a16="http://schemas.microsoft.com/office/drawing/2014/main" id="{54C3152E-0D53-F34F-B888-AA518026B31D}"/>
              </a:ext>
            </a:extLst>
          </p:cNvPr>
          <p:cNvGrpSpPr/>
          <p:nvPr/>
        </p:nvGrpSpPr>
        <p:grpSpPr>
          <a:xfrm>
            <a:off x="2643298" y="1437384"/>
            <a:ext cx="4147984" cy="2622489"/>
            <a:chOff x="2368232" y="1675171"/>
            <a:chExt cx="4147984" cy="262248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5F18FF2-24A1-7040-B545-8A6021F72AC9}"/>
                </a:ext>
              </a:extLst>
            </p:cNvPr>
            <p:cNvSpPr/>
            <p:nvPr/>
          </p:nvSpPr>
          <p:spPr>
            <a:xfrm>
              <a:off x="2387685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C3B3EFE-8E3F-704C-96A7-BBF2EDB5BD83}"/>
                </a:ext>
              </a:extLst>
            </p:cNvPr>
            <p:cNvSpPr/>
            <p:nvPr/>
          </p:nvSpPr>
          <p:spPr>
            <a:xfrm>
              <a:off x="2747972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ED68E44-777E-DB46-BD0C-E5755A13D5A9}"/>
                </a:ext>
              </a:extLst>
            </p:cNvPr>
            <p:cNvSpPr/>
            <p:nvPr/>
          </p:nvSpPr>
          <p:spPr>
            <a:xfrm>
              <a:off x="3110170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581E779-E118-914A-A1C6-3FB22734D2D7}"/>
                </a:ext>
              </a:extLst>
            </p:cNvPr>
            <p:cNvSpPr/>
            <p:nvPr/>
          </p:nvSpPr>
          <p:spPr>
            <a:xfrm>
              <a:off x="3442647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26EADA-F23C-7C4F-8A2A-7DC53E7A1A5F}"/>
                </a:ext>
              </a:extLst>
            </p:cNvPr>
            <p:cNvSpPr/>
            <p:nvPr/>
          </p:nvSpPr>
          <p:spPr>
            <a:xfrm>
              <a:off x="2387685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6400841-182E-6D4C-A834-0A279C9854D4}"/>
                </a:ext>
              </a:extLst>
            </p:cNvPr>
            <p:cNvSpPr/>
            <p:nvPr/>
          </p:nvSpPr>
          <p:spPr>
            <a:xfrm>
              <a:off x="2746654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501498F-9872-DE48-B572-1C0373EDB6D8}"/>
                </a:ext>
              </a:extLst>
            </p:cNvPr>
            <p:cNvSpPr/>
            <p:nvPr/>
          </p:nvSpPr>
          <p:spPr>
            <a:xfrm>
              <a:off x="3105623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ECDEBA2-4EF7-BD4F-BDD9-0ADECE54B608}"/>
                </a:ext>
              </a:extLst>
            </p:cNvPr>
            <p:cNvSpPr/>
            <p:nvPr/>
          </p:nvSpPr>
          <p:spPr>
            <a:xfrm>
              <a:off x="3442647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90104A4-B51C-DD45-BCC8-F9D4C6E4B4F2}"/>
                </a:ext>
              </a:extLst>
            </p:cNvPr>
            <p:cNvSpPr/>
            <p:nvPr/>
          </p:nvSpPr>
          <p:spPr>
            <a:xfrm>
              <a:off x="238768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ED1F044-D213-164D-A8A0-064B9D390C26}"/>
                </a:ext>
              </a:extLst>
            </p:cNvPr>
            <p:cNvSpPr/>
            <p:nvPr/>
          </p:nvSpPr>
          <p:spPr>
            <a:xfrm>
              <a:off x="2748246" y="2337801"/>
              <a:ext cx="276182" cy="2761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ED38A31-FDA3-8B48-84B7-472C7252D3F7}"/>
                </a:ext>
              </a:extLst>
            </p:cNvPr>
            <p:cNvSpPr/>
            <p:nvPr/>
          </p:nvSpPr>
          <p:spPr>
            <a:xfrm>
              <a:off x="3110170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FFA8B4D-6A2A-244B-8777-68A60A3B0B46}"/>
                </a:ext>
              </a:extLst>
            </p:cNvPr>
            <p:cNvSpPr/>
            <p:nvPr/>
          </p:nvSpPr>
          <p:spPr>
            <a:xfrm>
              <a:off x="345651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67334E3-5AE2-924D-8F25-3521BD51281B}"/>
                </a:ext>
              </a:extLst>
            </p:cNvPr>
            <p:cNvSpPr/>
            <p:nvPr/>
          </p:nvSpPr>
          <p:spPr>
            <a:xfrm>
              <a:off x="2378367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C4563EC-AF7A-F447-9FC4-C281A4916E04}"/>
                </a:ext>
              </a:extLst>
            </p:cNvPr>
            <p:cNvSpPr/>
            <p:nvPr/>
          </p:nvSpPr>
          <p:spPr>
            <a:xfrm>
              <a:off x="2751335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5C891E-862E-DF4A-AC95-6F62E041A90C}"/>
                </a:ext>
              </a:extLst>
            </p:cNvPr>
            <p:cNvSpPr/>
            <p:nvPr/>
          </p:nvSpPr>
          <p:spPr>
            <a:xfrm>
              <a:off x="311019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0E34748-C683-8649-97B8-A8032984786D}"/>
                </a:ext>
              </a:extLst>
            </p:cNvPr>
            <p:cNvSpPr/>
            <p:nvPr/>
          </p:nvSpPr>
          <p:spPr>
            <a:xfrm>
              <a:off x="344088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90F4C4BB-B199-9949-84C7-B28BC3DC8F67}"/>
                </a:ext>
              </a:extLst>
            </p:cNvPr>
            <p:cNvSpPr/>
            <p:nvPr/>
          </p:nvSpPr>
          <p:spPr>
            <a:xfrm>
              <a:off x="3813875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C26EA5D-27A8-FD4C-8C70-B1F0377045E8}"/>
                </a:ext>
              </a:extLst>
            </p:cNvPr>
            <p:cNvSpPr/>
            <p:nvPr/>
          </p:nvSpPr>
          <p:spPr>
            <a:xfrm>
              <a:off x="4131916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849B2C22-6E65-AC4C-803B-3466C74971D5}"/>
                </a:ext>
              </a:extLst>
            </p:cNvPr>
            <p:cNvSpPr/>
            <p:nvPr/>
          </p:nvSpPr>
          <p:spPr>
            <a:xfrm>
              <a:off x="4494114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CAA5C1D-08A6-634F-B4E5-A6618A050D71}"/>
                </a:ext>
              </a:extLst>
            </p:cNvPr>
            <p:cNvSpPr/>
            <p:nvPr/>
          </p:nvSpPr>
          <p:spPr>
            <a:xfrm>
              <a:off x="4826591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605488C-586C-7A4C-9F4D-43FB616CC323}"/>
                </a:ext>
              </a:extLst>
            </p:cNvPr>
            <p:cNvSpPr/>
            <p:nvPr/>
          </p:nvSpPr>
          <p:spPr>
            <a:xfrm>
              <a:off x="3813875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F039CB9-3FAB-874B-9C07-AC944F350223}"/>
                </a:ext>
              </a:extLst>
            </p:cNvPr>
            <p:cNvSpPr/>
            <p:nvPr/>
          </p:nvSpPr>
          <p:spPr>
            <a:xfrm>
              <a:off x="4130598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48AB9D4-5EAE-F347-869D-0F129BE7C710}"/>
                </a:ext>
              </a:extLst>
            </p:cNvPr>
            <p:cNvSpPr/>
            <p:nvPr/>
          </p:nvSpPr>
          <p:spPr>
            <a:xfrm>
              <a:off x="4489567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A0D4F2D-B1E0-354C-B3AC-D034A29CBB71}"/>
                </a:ext>
              </a:extLst>
            </p:cNvPr>
            <p:cNvSpPr/>
            <p:nvPr/>
          </p:nvSpPr>
          <p:spPr>
            <a:xfrm>
              <a:off x="4826591" y="1998881"/>
              <a:ext cx="276182" cy="27618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CEAA2D55-6CCD-124D-B637-26B8CCA7684E}"/>
                </a:ext>
              </a:extLst>
            </p:cNvPr>
            <p:cNvSpPr/>
            <p:nvPr/>
          </p:nvSpPr>
          <p:spPr>
            <a:xfrm>
              <a:off x="381387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216A7AAD-1D4A-B545-80CC-2BD2EAF2B2C7}"/>
                </a:ext>
              </a:extLst>
            </p:cNvPr>
            <p:cNvSpPr/>
            <p:nvPr/>
          </p:nvSpPr>
          <p:spPr>
            <a:xfrm>
              <a:off x="4132190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75DCB20-C4E6-8C45-97EB-564B5B0152C0}"/>
                </a:ext>
              </a:extLst>
            </p:cNvPr>
            <p:cNvSpPr/>
            <p:nvPr/>
          </p:nvSpPr>
          <p:spPr>
            <a:xfrm>
              <a:off x="449411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7679838-E6AA-D244-8426-B3C5C8F7A3B9}"/>
                </a:ext>
              </a:extLst>
            </p:cNvPr>
            <p:cNvSpPr/>
            <p:nvPr/>
          </p:nvSpPr>
          <p:spPr>
            <a:xfrm>
              <a:off x="4840459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3E8F816-6DD9-A94F-ADEA-49F5EA7B6DFA}"/>
                </a:ext>
              </a:extLst>
            </p:cNvPr>
            <p:cNvSpPr/>
            <p:nvPr/>
          </p:nvSpPr>
          <p:spPr>
            <a:xfrm>
              <a:off x="3804557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7B0B73B-EDD5-2B4D-A72D-95A0FD0E25B0}"/>
                </a:ext>
              </a:extLst>
            </p:cNvPr>
            <p:cNvSpPr/>
            <p:nvPr/>
          </p:nvSpPr>
          <p:spPr>
            <a:xfrm>
              <a:off x="4135279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CF9F4210-E748-F342-8101-1AFFF883790D}"/>
                </a:ext>
              </a:extLst>
            </p:cNvPr>
            <p:cNvSpPr/>
            <p:nvPr/>
          </p:nvSpPr>
          <p:spPr>
            <a:xfrm>
              <a:off x="4494138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4C0724F-EAAE-8545-967F-D98F49246BBF}"/>
                </a:ext>
              </a:extLst>
            </p:cNvPr>
            <p:cNvSpPr/>
            <p:nvPr/>
          </p:nvSpPr>
          <p:spPr>
            <a:xfrm>
              <a:off x="4824828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B765564-543F-3344-AA99-9FB1F68A7B51}"/>
                </a:ext>
              </a:extLst>
            </p:cNvPr>
            <p:cNvSpPr/>
            <p:nvPr/>
          </p:nvSpPr>
          <p:spPr>
            <a:xfrm>
              <a:off x="5171204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A1B03E6-EF2E-4A45-B026-ACA191C72E5E}"/>
                </a:ext>
              </a:extLst>
            </p:cNvPr>
            <p:cNvSpPr/>
            <p:nvPr/>
          </p:nvSpPr>
          <p:spPr>
            <a:xfrm>
              <a:off x="5531491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423A00B-82D6-894C-8120-1466DB290328}"/>
                </a:ext>
              </a:extLst>
            </p:cNvPr>
            <p:cNvSpPr/>
            <p:nvPr/>
          </p:nvSpPr>
          <p:spPr>
            <a:xfrm>
              <a:off x="5893689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2B4177E4-AED1-D840-BB7F-6E46BD35CDD2}"/>
                </a:ext>
              </a:extLst>
            </p:cNvPr>
            <p:cNvSpPr/>
            <p:nvPr/>
          </p:nvSpPr>
          <p:spPr>
            <a:xfrm>
              <a:off x="6226166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465D107-D1B5-FC45-9B90-C0A599E80B77}"/>
                </a:ext>
              </a:extLst>
            </p:cNvPr>
            <p:cNvSpPr/>
            <p:nvPr/>
          </p:nvSpPr>
          <p:spPr>
            <a:xfrm>
              <a:off x="5171204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7043A41-D32C-1144-AB6C-3DBEA7126C3E}"/>
                </a:ext>
              </a:extLst>
            </p:cNvPr>
            <p:cNvSpPr/>
            <p:nvPr/>
          </p:nvSpPr>
          <p:spPr>
            <a:xfrm>
              <a:off x="5530173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36A5199-DC88-FF44-833C-1363B3D7FEA9}"/>
                </a:ext>
              </a:extLst>
            </p:cNvPr>
            <p:cNvSpPr/>
            <p:nvPr/>
          </p:nvSpPr>
          <p:spPr>
            <a:xfrm>
              <a:off x="5889142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ACB9745-E5DF-8942-8640-4C1F7EB20F46}"/>
                </a:ext>
              </a:extLst>
            </p:cNvPr>
            <p:cNvSpPr/>
            <p:nvPr/>
          </p:nvSpPr>
          <p:spPr>
            <a:xfrm>
              <a:off x="6226166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269EAB-D0DA-504A-A81C-889A4A0516B3}"/>
                </a:ext>
              </a:extLst>
            </p:cNvPr>
            <p:cNvSpPr/>
            <p:nvPr/>
          </p:nvSpPr>
          <p:spPr>
            <a:xfrm>
              <a:off x="517120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D3464F3-2AFC-1F47-8FFD-EFB9BB912F36}"/>
                </a:ext>
              </a:extLst>
            </p:cNvPr>
            <p:cNvSpPr/>
            <p:nvPr/>
          </p:nvSpPr>
          <p:spPr>
            <a:xfrm>
              <a:off x="553176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C298CF5-D3E2-594C-AAEC-07B8160446EA}"/>
                </a:ext>
              </a:extLst>
            </p:cNvPr>
            <p:cNvSpPr/>
            <p:nvPr/>
          </p:nvSpPr>
          <p:spPr>
            <a:xfrm>
              <a:off x="5893689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1502115-10D9-FA46-981E-E502B3281C53}"/>
                </a:ext>
              </a:extLst>
            </p:cNvPr>
            <p:cNvSpPr/>
            <p:nvPr/>
          </p:nvSpPr>
          <p:spPr>
            <a:xfrm>
              <a:off x="624003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B4E4636-AE78-6D4D-9EB9-7D681C0B19CB}"/>
                </a:ext>
              </a:extLst>
            </p:cNvPr>
            <p:cNvSpPr/>
            <p:nvPr/>
          </p:nvSpPr>
          <p:spPr>
            <a:xfrm>
              <a:off x="5161886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E8438DE-2080-044B-B8C6-818CEAFAF0AD}"/>
                </a:ext>
              </a:extLst>
            </p:cNvPr>
            <p:cNvSpPr/>
            <p:nvPr/>
          </p:nvSpPr>
          <p:spPr>
            <a:xfrm>
              <a:off x="553485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8F6D2137-C707-4144-B6C5-50A0F3C63547}"/>
                </a:ext>
              </a:extLst>
            </p:cNvPr>
            <p:cNvSpPr/>
            <p:nvPr/>
          </p:nvSpPr>
          <p:spPr>
            <a:xfrm>
              <a:off x="5893713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1FA2DCCF-D28B-E54B-96DA-DA1813E84204}"/>
                </a:ext>
              </a:extLst>
            </p:cNvPr>
            <p:cNvSpPr/>
            <p:nvPr/>
          </p:nvSpPr>
          <p:spPr>
            <a:xfrm>
              <a:off x="6224403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629439A4-9189-464F-B75F-897613F79D91}"/>
                </a:ext>
              </a:extLst>
            </p:cNvPr>
            <p:cNvSpPr/>
            <p:nvPr/>
          </p:nvSpPr>
          <p:spPr>
            <a:xfrm>
              <a:off x="237755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D6D60B44-4115-1748-A7B5-225D8C9407F8}"/>
                </a:ext>
              </a:extLst>
            </p:cNvPr>
            <p:cNvSpPr/>
            <p:nvPr/>
          </p:nvSpPr>
          <p:spPr>
            <a:xfrm>
              <a:off x="2737837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6F43E71-4E32-9D4A-8BE0-ECBDF5106E41}"/>
                </a:ext>
              </a:extLst>
            </p:cNvPr>
            <p:cNvSpPr/>
            <p:nvPr/>
          </p:nvSpPr>
          <p:spPr>
            <a:xfrm>
              <a:off x="310003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56628B31-6B02-7345-BC1B-F5F51BD2B68E}"/>
                </a:ext>
              </a:extLst>
            </p:cNvPr>
            <p:cNvSpPr/>
            <p:nvPr/>
          </p:nvSpPr>
          <p:spPr>
            <a:xfrm>
              <a:off x="3432512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52ADC729-2F72-0C4E-BBA0-0A8342C3FE7E}"/>
                </a:ext>
              </a:extLst>
            </p:cNvPr>
            <p:cNvSpPr/>
            <p:nvPr/>
          </p:nvSpPr>
          <p:spPr>
            <a:xfrm>
              <a:off x="237755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9D2510EB-BF40-7D4B-92B7-8F817F2298B0}"/>
                </a:ext>
              </a:extLst>
            </p:cNvPr>
            <p:cNvSpPr/>
            <p:nvPr/>
          </p:nvSpPr>
          <p:spPr>
            <a:xfrm>
              <a:off x="2736519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7B76B170-E4BD-8246-90A7-563B9D279095}"/>
                </a:ext>
              </a:extLst>
            </p:cNvPr>
            <p:cNvSpPr/>
            <p:nvPr/>
          </p:nvSpPr>
          <p:spPr>
            <a:xfrm>
              <a:off x="3095488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F27E1B5-AD2D-CA42-89FC-75014D39CC58}"/>
                </a:ext>
              </a:extLst>
            </p:cNvPr>
            <p:cNvSpPr/>
            <p:nvPr/>
          </p:nvSpPr>
          <p:spPr>
            <a:xfrm>
              <a:off x="3432512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8D6F4099-2E3D-4144-9B0C-B2D59D9E6D32}"/>
                </a:ext>
              </a:extLst>
            </p:cNvPr>
            <p:cNvSpPr/>
            <p:nvPr/>
          </p:nvSpPr>
          <p:spPr>
            <a:xfrm>
              <a:off x="2377550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66F8D90-3DA8-5146-9D94-431567E60A7D}"/>
                </a:ext>
              </a:extLst>
            </p:cNvPr>
            <p:cNvSpPr/>
            <p:nvPr/>
          </p:nvSpPr>
          <p:spPr>
            <a:xfrm>
              <a:off x="2738111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5F792CFE-6E85-474A-B6BF-AA134921A8CD}"/>
                </a:ext>
              </a:extLst>
            </p:cNvPr>
            <p:cNvSpPr/>
            <p:nvPr/>
          </p:nvSpPr>
          <p:spPr>
            <a:xfrm>
              <a:off x="3100035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8A82692-236A-7E40-99C3-26335ABABBF9}"/>
                </a:ext>
              </a:extLst>
            </p:cNvPr>
            <p:cNvSpPr/>
            <p:nvPr/>
          </p:nvSpPr>
          <p:spPr>
            <a:xfrm>
              <a:off x="3446380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DC8B23F1-FC81-E846-8A55-62DE957ED795}"/>
                </a:ext>
              </a:extLst>
            </p:cNvPr>
            <p:cNvSpPr/>
            <p:nvPr/>
          </p:nvSpPr>
          <p:spPr>
            <a:xfrm>
              <a:off x="2368232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F1429D78-82F7-534D-82BA-EB4EDA5BE6A8}"/>
                </a:ext>
              </a:extLst>
            </p:cNvPr>
            <p:cNvSpPr/>
            <p:nvPr/>
          </p:nvSpPr>
          <p:spPr>
            <a:xfrm>
              <a:off x="2741200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B2C5F6E4-97D4-FB47-932D-E589AB01D3A0}"/>
                </a:ext>
              </a:extLst>
            </p:cNvPr>
            <p:cNvSpPr/>
            <p:nvPr/>
          </p:nvSpPr>
          <p:spPr>
            <a:xfrm>
              <a:off x="3100059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610B17D1-9F4B-F145-913E-80A6586B6AE0}"/>
                </a:ext>
              </a:extLst>
            </p:cNvPr>
            <p:cNvSpPr/>
            <p:nvPr/>
          </p:nvSpPr>
          <p:spPr>
            <a:xfrm>
              <a:off x="3430749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B54188A4-B009-3E45-B47A-395DB13B4D3D}"/>
                </a:ext>
              </a:extLst>
            </p:cNvPr>
            <p:cNvSpPr/>
            <p:nvPr/>
          </p:nvSpPr>
          <p:spPr>
            <a:xfrm>
              <a:off x="3791834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3292AA6-EE96-ED45-8034-79A0854EA1A1}"/>
                </a:ext>
              </a:extLst>
            </p:cNvPr>
            <p:cNvSpPr/>
            <p:nvPr/>
          </p:nvSpPr>
          <p:spPr>
            <a:xfrm>
              <a:off x="410987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A61E22AC-A055-EB4B-B7A9-20D76628E19B}"/>
                </a:ext>
              </a:extLst>
            </p:cNvPr>
            <p:cNvSpPr/>
            <p:nvPr/>
          </p:nvSpPr>
          <p:spPr>
            <a:xfrm>
              <a:off x="4472073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C3187B3B-FA9D-4E4B-8713-841B4F40B08B}"/>
                </a:ext>
              </a:extLst>
            </p:cNvPr>
            <p:cNvSpPr/>
            <p:nvPr/>
          </p:nvSpPr>
          <p:spPr>
            <a:xfrm>
              <a:off x="480455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097D07FB-1C96-9C4C-910C-0FE0E13F2256}"/>
                </a:ext>
              </a:extLst>
            </p:cNvPr>
            <p:cNvSpPr/>
            <p:nvPr/>
          </p:nvSpPr>
          <p:spPr>
            <a:xfrm>
              <a:off x="3791834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081EF0B1-4D6F-CE46-B390-1D18CD12B5B5}"/>
                </a:ext>
              </a:extLst>
            </p:cNvPr>
            <p:cNvSpPr/>
            <p:nvPr/>
          </p:nvSpPr>
          <p:spPr>
            <a:xfrm>
              <a:off x="4108557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3AF891F1-CD0A-CA4E-BD59-2AB8A70DC7AB}"/>
                </a:ext>
              </a:extLst>
            </p:cNvPr>
            <p:cNvSpPr/>
            <p:nvPr/>
          </p:nvSpPr>
          <p:spPr>
            <a:xfrm>
              <a:off x="4467526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07634589-269E-4A4B-B593-CD1044A63BF4}"/>
                </a:ext>
              </a:extLst>
            </p:cNvPr>
            <p:cNvSpPr/>
            <p:nvPr/>
          </p:nvSpPr>
          <p:spPr>
            <a:xfrm>
              <a:off x="480455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AB359345-69DA-ED43-A885-C77FAA1648DD}"/>
                </a:ext>
              </a:extLst>
            </p:cNvPr>
            <p:cNvSpPr/>
            <p:nvPr/>
          </p:nvSpPr>
          <p:spPr>
            <a:xfrm>
              <a:off x="3791834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B05AB849-14E1-0045-8A67-15B7E3B2A6E6}"/>
                </a:ext>
              </a:extLst>
            </p:cNvPr>
            <p:cNvSpPr/>
            <p:nvPr/>
          </p:nvSpPr>
          <p:spPr>
            <a:xfrm>
              <a:off x="4110149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A1FF2943-A256-6547-A654-E5F9ABBECFE7}"/>
                </a:ext>
              </a:extLst>
            </p:cNvPr>
            <p:cNvSpPr/>
            <p:nvPr/>
          </p:nvSpPr>
          <p:spPr>
            <a:xfrm>
              <a:off x="4472073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1060BAB6-2B4C-D845-8079-D0CC88A7BD7D}"/>
                </a:ext>
              </a:extLst>
            </p:cNvPr>
            <p:cNvSpPr/>
            <p:nvPr/>
          </p:nvSpPr>
          <p:spPr>
            <a:xfrm>
              <a:off x="481841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2FF7A9D4-701B-DF4E-AF3C-01AE47E96EC6}"/>
                </a:ext>
              </a:extLst>
            </p:cNvPr>
            <p:cNvSpPr/>
            <p:nvPr/>
          </p:nvSpPr>
          <p:spPr>
            <a:xfrm>
              <a:off x="3782516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22B0BC26-E6F0-AA40-878E-3381B12B7FB2}"/>
                </a:ext>
              </a:extLst>
            </p:cNvPr>
            <p:cNvSpPr/>
            <p:nvPr/>
          </p:nvSpPr>
          <p:spPr>
            <a:xfrm>
              <a:off x="4113238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8DC68953-A254-5D47-AE77-7D9C788A6281}"/>
                </a:ext>
              </a:extLst>
            </p:cNvPr>
            <p:cNvSpPr/>
            <p:nvPr/>
          </p:nvSpPr>
          <p:spPr>
            <a:xfrm>
              <a:off x="447209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7205779-5531-D84E-BF36-0712F783DF79}"/>
                </a:ext>
              </a:extLst>
            </p:cNvPr>
            <p:cNvSpPr/>
            <p:nvPr/>
          </p:nvSpPr>
          <p:spPr>
            <a:xfrm>
              <a:off x="480278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395F5E71-E1B2-5347-A399-71B15595693B}"/>
                </a:ext>
              </a:extLst>
            </p:cNvPr>
            <p:cNvSpPr/>
            <p:nvPr/>
          </p:nvSpPr>
          <p:spPr>
            <a:xfrm>
              <a:off x="5163448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0DD78836-7116-4040-ACF7-B546F9870984}"/>
                </a:ext>
              </a:extLst>
            </p:cNvPr>
            <p:cNvSpPr/>
            <p:nvPr/>
          </p:nvSpPr>
          <p:spPr>
            <a:xfrm>
              <a:off x="552373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8EAFD3E4-7A6D-FF4A-BE12-B6BB27D94430}"/>
                </a:ext>
              </a:extLst>
            </p:cNvPr>
            <p:cNvSpPr/>
            <p:nvPr/>
          </p:nvSpPr>
          <p:spPr>
            <a:xfrm>
              <a:off x="5885933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8069D6C0-DEC0-F643-B687-FE54536A3C3A}"/>
                </a:ext>
              </a:extLst>
            </p:cNvPr>
            <p:cNvSpPr/>
            <p:nvPr/>
          </p:nvSpPr>
          <p:spPr>
            <a:xfrm>
              <a:off x="621841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7D4A5C1-C22A-F443-AA1B-A6366F680942}"/>
                </a:ext>
              </a:extLst>
            </p:cNvPr>
            <p:cNvSpPr/>
            <p:nvPr/>
          </p:nvSpPr>
          <p:spPr>
            <a:xfrm>
              <a:off x="5163448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0C1197FE-FAE8-294C-98A1-B4557A939D27}"/>
                </a:ext>
              </a:extLst>
            </p:cNvPr>
            <p:cNvSpPr/>
            <p:nvPr/>
          </p:nvSpPr>
          <p:spPr>
            <a:xfrm>
              <a:off x="5522417" y="3312658"/>
              <a:ext cx="276182" cy="276182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5B392655-A89C-E545-BB76-EF14D165E22D}"/>
                </a:ext>
              </a:extLst>
            </p:cNvPr>
            <p:cNvSpPr/>
            <p:nvPr/>
          </p:nvSpPr>
          <p:spPr>
            <a:xfrm>
              <a:off x="5881386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CA66ACFC-0DF0-5049-8ED5-E2311F3F66C6}"/>
                </a:ext>
              </a:extLst>
            </p:cNvPr>
            <p:cNvSpPr/>
            <p:nvPr/>
          </p:nvSpPr>
          <p:spPr>
            <a:xfrm>
              <a:off x="621841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283606E1-FE70-B54F-9157-D9564C29CC03}"/>
                </a:ext>
              </a:extLst>
            </p:cNvPr>
            <p:cNvSpPr/>
            <p:nvPr/>
          </p:nvSpPr>
          <p:spPr>
            <a:xfrm>
              <a:off x="516344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D138309E-0D40-FB4D-819E-5B595CCF64F6}"/>
                </a:ext>
              </a:extLst>
            </p:cNvPr>
            <p:cNvSpPr/>
            <p:nvPr/>
          </p:nvSpPr>
          <p:spPr>
            <a:xfrm>
              <a:off x="5524009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56528D6B-41CD-1642-944F-76D9B2ECF96A}"/>
                </a:ext>
              </a:extLst>
            </p:cNvPr>
            <p:cNvSpPr/>
            <p:nvPr/>
          </p:nvSpPr>
          <p:spPr>
            <a:xfrm>
              <a:off x="5885933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EEF926B-6921-B848-8E76-793CFE687FE7}"/>
                </a:ext>
              </a:extLst>
            </p:cNvPr>
            <p:cNvSpPr/>
            <p:nvPr/>
          </p:nvSpPr>
          <p:spPr>
            <a:xfrm>
              <a:off x="623227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52C54314-A663-B24B-A9E5-776677DB7444}"/>
                </a:ext>
              </a:extLst>
            </p:cNvPr>
            <p:cNvSpPr/>
            <p:nvPr/>
          </p:nvSpPr>
          <p:spPr>
            <a:xfrm>
              <a:off x="5154130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32F23B1D-9326-2A4D-B3D0-73E28CC8CBEF}"/>
                </a:ext>
              </a:extLst>
            </p:cNvPr>
            <p:cNvSpPr/>
            <p:nvPr/>
          </p:nvSpPr>
          <p:spPr>
            <a:xfrm>
              <a:off x="5527098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ED9CF9B6-67A9-A54E-8EA5-893B8935ACC4}"/>
                </a:ext>
              </a:extLst>
            </p:cNvPr>
            <p:cNvSpPr/>
            <p:nvPr/>
          </p:nvSpPr>
          <p:spPr>
            <a:xfrm>
              <a:off x="588595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AB78F88-808A-0140-B469-147B6DD20E89}"/>
                </a:ext>
              </a:extLst>
            </p:cNvPr>
            <p:cNvSpPr/>
            <p:nvPr/>
          </p:nvSpPr>
          <p:spPr>
            <a:xfrm>
              <a:off x="621664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6" name="Oval 135">
            <a:extLst>
              <a:ext uri="{FF2B5EF4-FFF2-40B4-BE49-F238E27FC236}">
                <a16:creationId xmlns:a16="http://schemas.microsoft.com/office/drawing/2014/main" id="{B3F20735-2A0D-BC41-AE2B-330DDE5A62FA}"/>
              </a:ext>
            </a:extLst>
          </p:cNvPr>
          <p:cNvSpPr/>
          <p:nvPr/>
        </p:nvSpPr>
        <p:spPr>
          <a:xfrm>
            <a:off x="4531860" y="1177429"/>
            <a:ext cx="1443511" cy="144351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A6CAC89A-63D5-5845-9A35-EF54F048E777}"/>
              </a:ext>
            </a:extLst>
          </p:cNvPr>
          <p:cNvSpPr/>
          <p:nvPr/>
        </p:nvSpPr>
        <p:spPr>
          <a:xfrm>
            <a:off x="5217707" y="2491206"/>
            <a:ext cx="1443511" cy="1443511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1458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05F18FF2-24A1-7040-B545-8A6021F72AC9}"/>
              </a:ext>
            </a:extLst>
          </p:cNvPr>
          <p:cNvSpPr/>
          <p:nvPr/>
        </p:nvSpPr>
        <p:spPr>
          <a:xfrm>
            <a:off x="2662751" y="1437384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C3B3EFE-8E3F-704C-96A7-BBF2EDB5BD83}"/>
              </a:ext>
            </a:extLst>
          </p:cNvPr>
          <p:cNvSpPr/>
          <p:nvPr/>
        </p:nvSpPr>
        <p:spPr>
          <a:xfrm>
            <a:off x="3023038" y="1437384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ED68E44-777E-DB46-BD0C-E5755A13D5A9}"/>
              </a:ext>
            </a:extLst>
          </p:cNvPr>
          <p:cNvSpPr/>
          <p:nvPr/>
        </p:nvSpPr>
        <p:spPr>
          <a:xfrm>
            <a:off x="3385236" y="1437384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81E779-E118-914A-A1C6-3FB22734D2D7}"/>
              </a:ext>
            </a:extLst>
          </p:cNvPr>
          <p:cNvSpPr/>
          <p:nvPr/>
        </p:nvSpPr>
        <p:spPr>
          <a:xfrm>
            <a:off x="3717713" y="143738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F26EADA-F23C-7C4F-8A2A-7DC53E7A1A5F}"/>
              </a:ext>
            </a:extLst>
          </p:cNvPr>
          <p:cNvSpPr/>
          <p:nvPr/>
        </p:nvSpPr>
        <p:spPr>
          <a:xfrm>
            <a:off x="2662751" y="1761094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6400841-182E-6D4C-A834-0A279C9854D4}"/>
              </a:ext>
            </a:extLst>
          </p:cNvPr>
          <p:cNvSpPr/>
          <p:nvPr/>
        </p:nvSpPr>
        <p:spPr>
          <a:xfrm>
            <a:off x="3021720" y="1761094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501498F-9872-DE48-B572-1C0373EDB6D8}"/>
              </a:ext>
            </a:extLst>
          </p:cNvPr>
          <p:cNvSpPr/>
          <p:nvPr/>
        </p:nvSpPr>
        <p:spPr>
          <a:xfrm>
            <a:off x="3380689" y="1761094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ECDEBA2-4EF7-BD4F-BDD9-0ADECE54B608}"/>
              </a:ext>
            </a:extLst>
          </p:cNvPr>
          <p:cNvSpPr/>
          <p:nvPr/>
        </p:nvSpPr>
        <p:spPr>
          <a:xfrm>
            <a:off x="3717713" y="1761094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0104A4-B51C-DD45-BCC8-F9D4C6E4B4F2}"/>
              </a:ext>
            </a:extLst>
          </p:cNvPr>
          <p:cNvSpPr/>
          <p:nvPr/>
        </p:nvSpPr>
        <p:spPr>
          <a:xfrm>
            <a:off x="2662751" y="2100014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ED1F044-D213-164D-A8A0-064B9D390C26}"/>
              </a:ext>
            </a:extLst>
          </p:cNvPr>
          <p:cNvSpPr/>
          <p:nvPr/>
        </p:nvSpPr>
        <p:spPr>
          <a:xfrm>
            <a:off x="3023312" y="2100014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B</a:t>
            </a:r>
            <a:endParaRPr lang="pt-BR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ED38A31-FDA3-8B48-84B7-472C7252D3F7}"/>
              </a:ext>
            </a:extLst>
          </p:cNvPr>
          <p:cNvSpPr/>
          <p:nvPr/>
        </p:nvSpPr>
        <p:spPr>
          <a:xfrm>
            <a:off x="3385236" y="2100014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FFA8B4D-6A2A-244B-8777-68A60A3B0B46}"/>
              </a:ext>
            </a:extLst>
          </p:cNvPr>
          <p:cNvSpPr/>
          <p:nvPr/>
        </p:nvSpPr>
        <p:spPr>
          <a:xfrm>
            <a:off x="3731581" y="2100014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67334E3-5AE2-924D-8F25-3521BD51281B}"/>
              </a:ext>
            </a:extLst>
          </p:cNvPr>
          <p:cNvSpPr/>
          <p:nvPr/>
        </p:nvSpPr>
        <p:spPr>
          <a:xfrm>
            <a:off x="2653433" y="2423340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C4563EC-AF7A-F447-9FC4-C281A4916E04}"/>
              </a:ext>
            </a:extLst>
          </p:cNvPr>
          <p:cNvSpPr/>
          <p:nvPr/>
        </p:nvSpPr>
        <p:spPr>
          <a:xfrm>
            <a:off x="3026401" y="2423340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35C891E-862E-DF4A-AC95-6F62E041A90C}"/>
              </a:ext>
            </a:extLst>
          </p:cNvPr>
          <p:cNvSpPr/>
          <p:nvPr/>
        </p:nvSpPr>
        <p:spPr>
          <a:xfrm>
            <a:off x="3385260" y="2423340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0E34748-C683-8649-97B8-A8032984786D}"/>
              </a:ext>
            </a:extLst>
          </p:cNvPr>
          <p:cNvSpPr/>
          <p:nvPr/>
        </p:nvSpPr>
        <p:spPr>
          <a:xfrm>
            <a:off x="3715950" y="2423340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0F4C4BB-B199-9949-84C7-B28BC3DC8F67}"/>
              </a:ext>
            </a:extLst>
          </p:cNvPr>
          <p:cNvSpPr/>
          <p:nvPr/>
        </p:nvSpPr>
        <p:spPr>
          <a:xfrm>
            <a:off x="4088941" y="143738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C26EA5D-27A8-FD4C-8C70-B1F0377045E8}"/>
              </a:ext>
            </a:extLst>
          </p:cNvPr>
          <p:cNvSpPr/>
          <p:nvPr/>
        </p:nvSpPr>
        <p:spPr>
          <a:xfrm>
            <a:off x="4406982" y="143738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849B2C22-6E65-AC4C-803B-3466C74971D5}"/>
              </a:ext>
            </a:extLst>
          </p:cNvPr>
          <p:cNvSpPr/>
          <p:nvPr/>
        </p:nvSpPr>
        <p:spPr>
          <a:xfrm>
            <a:off x="4769180" y="143738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CAA5C1D-08A6-634F-B4E5-A6618A050D71}"/>
              </a:ext>
            </a:extLst>
          </p:cNvPr>
          <p:cNvSpPr/>
          <p:nvPr/>
        </p:nvSpPr>
        <p:spPr>
          <a:xfrm>
            <a:off x="5101657" y="143738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6605488C-586C-7A4C-9F4D-43FB616CC323}"/>
              </a:ext>
            </a:extLst>
          </p:cNvPr>
          <p:cNvSpPr/>
          <p:nvPr/>
        </p:nvSpPr>
        <p:spPr>
          <a:xfrm>
            <a:off x="4088941" y="176109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DF039CB9-3FAB-874B-9C07-AC944F350223}"/>
              </a:ext>
            </a:extLst>
          </p:cNvPr>
          <p:cNvSpPr/>
          <p:nvPr/>
        </p:nvSpPr>
        <p:spPr>
          <a:xfrm>
            <a:off x="4405664" y="176109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148AB9D4-5EAE-F347-869D-0F129BE7C710}"/>
              </a:ext>
            </a:extLst>
          </p:cNvPr>
          <p:cNvSpPr/>
          <p:nvPr/>
        </p:nvSpPr>
        <p:spPr>
          <a:xfrm>
            <a:off x="4764633" y="176109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A0D4F2D-B1E0-354C-B3AC-D034A29CBB71}"/>
              </a:ext>
            </a:extLst>
          </p:cNvPr>
          <p:cNvSpPr/>
          <p:nvPr/>
        </p:nvSpPr>
        <p:spPr>
          <a:xfrm>
            <a:off x="5101657" y="176109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B</a:t>
            </a:r>
            <a:endParaRPr lang="pt-BR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CEAA2D55-6CCD-124D-B637-26B8CCA7684E}"/>
              </a:ext>
            </a:extLst>
          </p:cNvPr>
          <p:cNvSpPr/>
          <p:nvPr/>
        </p:nvSpPr>
        <p:spPr>
          <a:xfrm>
            <a:off x="4088941" y="210001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216A7AAD-1D4A-B545-80CC-2BD2EAF2B2C7}"/>
              </a:ext>
            </a:extLst>
          </p:cNvPr>
          <p:cNvSpPr/>
          <p:nvPr/>
        </p:nvSpPr>
        <p:spPr>
          <a:xfrm>
            <a:off x="4407256" y="210001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275DCB20-C4E6-8C45-97EB-564B5B0152C0}"/>
              </a:ext>
            </a:extLst>
          </p:cNvPr>
          <p:cNvSpPr/>
          <p:nvPr/>
        </p:nvSpPr>
        <p:spPr>
          <a:xfrm>
            <a:off x="4769180" y="210001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87679838-E6AA-D244-8426-B3C5C8F7A3B9}"/>
              </a:ext>
            </a:extLst>
          </p:cNvPr>
          <p:cNvSpPr/>
          <p:nvPr/>
        </p:nvSpPr>
        <p:spPr>
          <a:xfrm>
            <a:off x="5115525" y="210001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3E8F816-6DD9-A94F-ADEA-49F5EA7B6DFA}"/>
              </a:ext>
            </a:extLst>
          </p:cNvPr>
          <p:cNvSpPr/>
          <p:nvPr/>
        </p:nvSpPr>
        <p:spPr>
          <a:xfrm>
            <a:off x="4079623" y="2423340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67B0B73B-EDD5-2B4D-A72D-95A0FD0E25B0}"/>
              </a:ext>
            </a:extLst>
          </p:cNvPr>
          <p:cNvSpPr/>
          <p:nvPr/>
        </p:nvSpPr>
        <p:spPr>
          <a:xfrm>
            <a:off x="4410345" y="2423340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F9F4210-E748-F342-8101-1AFFF883790D}"/>
              </a:ext>
            </a:extLst>
          </p:cNvPr>
          <p:cNvSpPr/>
          <p:nvPr/>
        </p:nvSpPr>
        <p:spPr>
          <a:xfrm>
            <a:off x="4769204" y="2423340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C4C0724F-EAAE-8545-967F-D98F49246BBF}"/>
              </a:ext>
            </a:extLst>
          </p:cNvPr>
          <p:cNvSpPr/>
          <p:nvPr/>
        </p:nvSpPr>
        <p:spPr>
          <a:xfrm>
            <a:off x="5099894" y="2423340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1B765564-543F-3344-AA99-9FB1F68A7B51}"/>
              </a:ext>
            </a:extLst>
          </p:cNvPr>
          <p:cNvSpPr/>
          <p:nvPr/>
        </p:nvSpPr>
        <p:spPr>
          <a:xfrm>
            <a:off x="5446270" y="143738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EA1B03E6-EF2E-4A45-B026-ACA191C72E5E}"/>
              </a:ext>
            </a:extLst>
          </p:cNvPr>
          <p:cNvSpPr/>
          <p:nvPr/>
        </p:nvSpPr>
        <p:spPr>
          <a:xfrm>
            <a:off x="5806557" y="143738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5423A00B-82D6-894C-8120-1466DB290328}"/>
              </a:ext>
            </a:extLst>
          </p:cNvPr>
          <p:cNvSpPr/>
          <p:nvPr/>
        </p:nvSpPr>
        <p:spPr>
          <a:xfrm>
            <a:off x="6168755" y="143738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2B4177E4-AED1-D840-BB7F-6E46BD35CDD2}"/>
              </a:ext>
            </a:extLst>
          </p:cNvPr>
          <p:cNvSpPr/>
          <p:nvPr/>
        </p:nvSpPr>
        <p:spPr>
          <a:xfrm>
            <a:off x="6501232" y="143738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8465D107-D1B5-FC45-9B90-C0A599E80B77}"/>
              </a:ext>
            </a:extLst>
          </p:cNvPr>
          <p:cNvSpPr/>
          <p:nvPr/>
        </p:nvSpPr>
        <p:spPr>
          <a:xfrm>
            <a:off x="5446270" y="176109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B7043A41-D32C-1144-AB6C-3DBEA7126C3E}"/>
              </a:ext>
            </a:extLst>
          </p:cNvPr>
          <p:cNvSpPr/>
          <p:nvPr/>
        </p:nvSpPr>
        <p:spPr>
          <a:xfrm>
            <a:off x="5805239" y="176109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936A5199-DC88-FF44-833C-1363B3D7FEA9}"/>
              </a:ext>
            </a:extLst>
          </p:cNvPr>
          <p:cNvSpPr/>
          <p:nvPr/>
        </p:nvSpPr>
        <p:spPr>
          <a:xfrm>
            <a:off x="6164208" y="176109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8ACB9745-E5DF-8942-8640-4C1F7EB20F46}"/>
              </a:ext>
            </a:extLst>
          </p:cNvPr>
          <p:cNvSpPr/>
          <p:nvPr/>
        </p:nvSpPr>
        <p:spPr>
          <a:xfrm>
            <a:off x="6501232" y="176109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87269EAB-D0DA-504A-A81C-889A4A0516B3}"/>
              </a:ext>
            </a:extLst>
          </p:cNvPr>
          <p:cNvSpPr/>
          <p:nvPr/>
        </p:nvSpPr>
        <p:spPr>
          <a:xfrm>
            <a:off x="5446270" y="210001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3D3464F3-2AFC-1F47-8FFD-EFB9BB912F36}"/>
              </a:ext>
            </a:extLst>
          </p:cNvPr>
          <p:cNvSpPr/>
          <p:nvPr/>
        </p:nvSpPr>
        <p:spPr>
          <a:xfrm>
            <a:off x="5806831" y="210001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DC298CF5-D3E2-594C-AAEC-07B8160446EA}"/>
              </a:ext>
            </a:extLst>
          </p:cNvPr>
          <p:cNvSpPr/>
          <p:nvPr/>
        </p:nvSpPr>
        <p:spPr>
          <a:xfrm>
            <a:off x="6168755" y="210001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1502115-10D9-FA46-981E-E502B3281C53}"/>
              </a:ext>
            </a:extLst>
          </p:cNvPr>
          <p:cNvSpPr/>
          <p:nvPr/>
        </p:nvSpPr>
        <p:spPr>
          <a:xfrm>
            <a:off x="6515100" y="2100014"/>
            <a:ext cx="276182" cy="2761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5B4E4636-AE78-6D4D-9EB9-7D681C0B19CB}"/>
              </a:ext>
            </a:extLst>
          </p:cNvPr>
          <p:cNvSpPr/>
          <p:nvPr/>
        </p:nvSpPr>
        <p:spPr>
          <a:xfrm>
            <a:off x="5436952" y="2423340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DE8438DE-2080-044B-B8C6-818CEAFAF0AD}"/>
              </a:ext>
            </a:extLst>
          </p:cNvPr>
          <p:cNvSpPr/>
          <p:nvPr/>
        </p:nvSpPr>
        <p:spPr>
          <a:xfrm>
            <a:off x="5809920" y="2423340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8F6D2137-C707-4144-B6C5-50A0F3C63547}"/>
              </a:ext>
            </a:extLst>
          </p:cNvPr>
          <p:cNvSpPr/>
          <p:nvPr/>
        </p:nvSpPr>
        <p:spPr>
          <a:xfrm>
            <a:off x="6168779" y="2423340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1FA2DCCF-D28B-E54B-96DA-DA1813E84204}"/>
              </a:ext>
            </a:extLst>
          </p:cNvPr>
          <p:cNvSpPr/>
          <p:nvPr/>
        </p:nvSpPr>
        <p:spPr>
          <a:xfrm>
            <a:off x="6499469" y="2423340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629439A4-9189-464F-B75F-897613F79D91}"/>
              </a:ext>
            </a:extLst>
          </p:cNvPr>
          <p:cNvSpPr/>
          <p:nvPr/>
        </p:nvSpPr>
        <p:spPr>
          <a:xfrm>
            <a:off x="2652616" y="275116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D6D60B44-4115-1748-A7B5-225D8C9407F8}"/>
              </a:ext>
            </a:extLst>
          </p:cNvPr>
          <p:cNvSpPr/>
          <p:nvPr/>
        </p:nvSpPr>
        <p:spPr>
          <a:xfrm>
            <a:off x="3012903" y="275116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16F43E71-4E32-9D4A-8BE0-ECBDF5106E41}"/>
              </a:ext>
            </a:extLst>
          </p:cNvPr>
          <p:cNvSpPr/>
          <p:nvPr/>
        </p:nvSpPr>
        <p:spPr>
          <a:xfrm>
            <a:off x="3375101" y="275116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56628B31-6B02-7345-BC1B-F5F51BD2B68E}"/>
              </a:ext>
            </a:extLst>
          </p:cNvPr>
          <p:cNvSpPr/>
          <p:nvPr/>
        </p:nvSpPr>
        <p:spPr>
          <a:xfrm>
            <a:off x="3707578" y="275116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52ADC729-2F72-0C4E-BBA0-0A8342C3FE7E}"/>
              </a:ext>
            </a:extLst>
          </p:cNvPr>
          <p:cNvSpPr/>
          <p:nvPr/>
        </p:nvSpPr>
        <p:spPr>
          <a:xfrm>
            <a:off x="2652616" y="307487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9D2510EB-BF40-7D4B-92B7-8F817F2298B0}"/>
              </a:ext>
            </a:extLst>
          </p:cNvPr>
          <p:cNvSpPr/>
          <p:nvPr/>
        </p:nvSpPr>
        <p:spPr>
          <a:xfrm>
            <a:off x="3011585" y="307487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7B76B170-E4BD-8246-90A7-563B9D279095}"/>
              </a:ext>
            </a:extLst>
          </p:cNvPr>
          <p:cNvSpPr/>
          <p:nvPr/>
        </p:nvSpPr>
        <p:spPr>
          <a:xfrm>
            <a:off x="3370554" y="307487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AF27E1B5-AD2D-CA42-89FC-75014D39CC58}"/>
              </a:ext>
            </a:extLst>
          </p:cNvPr>
          <p:cNvSpPr/>
          <p:nvPr/>
        </p:nvSpPr>
        <p:spPr>
          <a:xfrm>
            <a:off x="3707578" y="307487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8D6F4099-2E3D-4144-9B0C-B2D59D9E6D32}"/>
              </a:ext>
            </a:extLst>
          </p:cNvPr>
          <p:cNvSpPr/>
          <p:nvPr/>
        </p:nvSpPr>
        <p:spPr>
          <a:xfrm>
            <a:off x="2652616" y="341379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966F8D90-3DA8-5146-9D94-431567E60A7D}"/>
              </a:ext>
            </a:extLst>
          </p:cNvPr>
          <p:cNvSpPr/>
          <p:nvPr/>
        </p:nvSpPr>
        <p:spPr>
          <a:xfrm>
            <a:off x="3013177" y="341379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5F792CFE-6E85-474A-B6BF-AA134921A8CD}"/>
              </a:ext>
            </a:extLst>
          </p:cNvPr>
          <p:cNvSpPr/>
          <p:nvPr/>
        </p:nvSpPr>
        <p:spPr>
          <a:xfrm>
            <a:off x="3375101" y="341379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98A82692-236A-7E40-99C3-26335ABABBF9}"/>
              </a:ext>
            </a:extLst>
          </p:cNvPr>
          <p:cNvSpPr/>
          <p:nvPr/>
        </p:nvSpPr>
        <p:spPr>
          <a:xfrm>
            <a:off x="3721446" y="34137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DC8B23F1-FC81-E846-8A55-62DE957ED795}"/>
              </a:ext>
            </a:extLst>
          </p:cNvPr>
          <p:cNvSpPr/>
          <p:nvPr/>
        </p:nvSpPr>
        <p:spPr>
          <a:xfrm>
            <a:off x="2643298" y="378369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1429D78-82F7-534D-82BA-EB4EDA5BE6A8}"/>
              </a:ext>
            </a:extLst>
          </p:cNvPr>
          <p:cNvSpPr/>
          <p:nvPr/>
        </p:nvSpPr>
        <p:spPr>
          <a:xfrm>
            <a:off x="3016266" y="37836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B2C5F6E4-97D4-FB47-932D-E589AB01D3A0}"/>
              </a:ext>
            </a:extLst>
          </p:cNvPr>
          <p:cNvSpPr/>
          <p:nvPr/>
        </p:nvSpPr>
        <p:spPr>
          <a:xfrm>
            <a:off x="3375125" y="37836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610B17D1-9F4B-F145-913E-80A6586B6AE0}"/>
              </a:ext>
            </a:extLst>
          </p:cNvPr>
          <p:cNvSpPr/>
          <p:nvPr/>
        </p:nvSpPr>
        <p:spPr>
          <a:xfrm>
            <a:off x="3705815" y="37836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B54188A4-B009-3E45-B47A-395DB13B4D3D}"/>
              </a:ext>
            </a:extLst>
          </p:cNvPr>
          <p:cNvSpPr/>
          <p:nvPr/>
        </p:nvSpPr>
        <p:spPr>
          <a:xfrm>
            <a:off x="4066900" y="2751161"/>
            <a:ext cx="276182" cy="2761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D3292AA6-EE96-ED45-8034-79A0854EA1A1}"/>
              </a:ext>
            </a:extLst>
          </p:cNvPr>
          <p:cNvSpPr/>
          <p:nvPr/>
        </p:nvSpPr>
        <p:spPr>
          <a:xfrm>
            <a:off x="4384941" y="275116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61E22AC-A055-EB4B-B7A9-20D76628E19B}"/>
              </a:ext>
            </a:extLst>
          </p:cNvPr>
          <p:cNvSpPr/>
          <p:nvPr/>
        </p:nvSpPr>
        <p:spPr>
          <a:xfrm>
            <a:off x="4747139" y="275116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C3187B3B-FA9D-4E4B-8713-841B4F40B08B}"/>
              </a:ext>
            </a:extLst>
          </p:cNvPr>
          <p:cNvSpPr/>
          <p:nvPr/>
        </p:nvSpPr>
        <p:spPr>
          <a:xfrm>
            <a:off x="5079616" y="275116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097D07FB-1C96-9C4C-910C-0FE0E13F2256}"/>
              </a:ext>
            </a:extLst>
          </p:cNvPr>
          <p:cNvSpPr/>
          <p:nvPr/>
        </p:nvSpPr>
        <p:spPr>
          <a:xfrm>
            <a:off x="4066900" y="307487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081EF0B1-4D6F-CE46-B390-1D18CD12B5B5}"/>
              </a:ext>
            </a:extLst>
          </p:cNvPr>
          <p:cNvSpPr/>
          <p:nvPr/>
        </p:nvSpPr>
        <p:spPr>
          <a:xfrm>
            <a:off x="4383623" y="307487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3AF891F1-CD0A-CA4E-BD59-2AB8A70DC7AB}"/>
              </a:ext>
            </a:extLst>
          </p:cNvPr>
          <p:cNvSpPr/>
          <p:nvPr/>
        </p:nvSpPr>
        <p:spPr>
          <a:xfrm>
            <a:off x="4742592" y="307487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07634589-269E-4A4B-B593-CD1044A63BF4}"/>
              </a:ext>
            </a:extLst>
          </p:cNvPr>
          <p:cNvSpPr/>
          <p:nvPr/>
        </p:nvSpPr>
        <p:spPr>
          <a:xfrm>
            <a:off x="5079616" y="307487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AB359345-69DA-ED43-A885-C77FAA1648DD}"/>
              </a:ext>
            </a:extLst>
          </p:cNvPr>
          <p:cNvSpPr/>
          <p:nvPr/>
        </p:nvSpPr>
        <p:spPr>
          <a:xfrm>
            <a:off x="4066900" y="34137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B05AB849-14E1-0045-8A67-15B7E3B2A6E6}"/>
              </a:ext>
            </a:extLst>
          </p:cNvPr>
          <p:cNvSpPr/>
          <p:nvPr/>
        </p:nvSpPr>
        <p:spPr>
          <a:xfrm>
            <a:off x="4385215" y="34137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A1FF2943-A256-6547-A654-E5F9ABBECFE7}"/>
              </a:ext>
            </a:extLst>
          </p:cNvPr>
          <p:cNvSpPr/>
          <p:nvPr/>
        </p:nvSpPr>
        <p:spPr>
          <a:xfrm>
            <a:off x="4747139" y="34137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1060BAB6-2B4C-D845-8079-D0CC88A7BD7D}"/>
              </a:ext>
            </a:extLst>
          </p:cNvPr>
          <p:cNvSpPr/>
          <p:nvPr/>
        </p:nvSpPr>
        <p:spPr>
          <a:xfrm>
            <a:off x="5093484" y="34137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2FF7A9D4-701B-DF4E-AF3C-01AE47E96EC6}"/>
              </a:ext>
            </a:extLst>
          </p:cNvPr>
          <p:cNvSpPr/>
          <p:nvPr/>
        </p:nvSpPr>
        <p:spPr>
          <a:xfrm>
            <a:off x="4057582" y="37836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22B0BC26-E6F0-AA40-878E-3381B12B7FB2}"/>
              </a:ext>
            </a:extLst>
          </p:cNvPr>
          <p:cNvSpPr/>
          <p:nvPr/>
        </p:nvSpPr>
        <p:spPr>
          <a:xfrm>
            <a:off x="4388304" y="37836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8DC68953-A254-5D47-AE77-7D9C788A6281}"/>
              </a:ext>
            </a:extLst>
          </p:cNvPr>
          <p:cNvSpPr/>
          <p:nvPr/>
        </p:nvSpPr>
        <p:spPr>
          <a:xfrm>
            <a:off x="4747163" y="37836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C7205779-5531-D84E-BF36-0712F783DF79}"/>
              </a:ext>
            </a:extLst>
          </p:cNvPr>
          <p:cNvSpPr/>
          <p:nvPr/>
        </p:nvSpPr>
        <p:spPr>
          <a:xfrm>
            <a:off x="5077853" y="37836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395F5E71-E1B2-5347-A399-71B15595693B}"/>
              </a:ext>
            </a:extLst>
          </p:cNvPr>
          <p:cNvSpPr/>
          <p:nvPr/>
        </p:nvSpPr>
        <p:spPr>
          <a:xfrm>
            <a:off x="5438514" y="275116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0DD78836-7116-4040-ACF7-B546F9870984}"/>
              </a:ext>
            </a:extLst>
          </p:cNvPr>
          <p:cNvSpPr/>
          <p:nvPr/>
        </p:nvSpPr>
        <p:spPr>
          <a:xfrm>
            <a:off x="5798801" y="275116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8EAFD3E4-7A6D-FF4A-BE12-B6BB27D94430}"/>
              </a:ext>
            </a:extLst>
          </p:cNvPr>
          <p:cNvSpPr/>
          <p:nvPr/>
        </p:nvSpPr>
        <p:spPr>
          <a:xfrm>
            <a:off x="6160999" y="275116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069D6C0-DEC0-F643-B687-FE54536A3C3A}"/>
              </a:ext>
            </a:extLst>
          </p:cNvPr>
          <p:cNvSpPr/>
          <p:nvPr/>
        </p:nvSpPr>
        <p:spPr>
          <a:xfrm>
            <a:off x="6493476" y="275116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07D4A5C1-C22A-F443-AA1B-A6366F680942}"/>
              </a:ext>
            </a:extLst>
          </p:cNvPr>
          <p:cNvSpPr/>
          <p:nvPr/>
        </p:nvSpPr>
        <p:spPr>
          <a:xfrm>
            <a:off x="5438514" y="307487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0C1197FE-FAE8-294C-98A1-B4557A939D27}"/>
              </a:ext>
            </a:extLst>
          </p:cNvPr>
          <p:cNvSpPr/>
          <p:nvPr/>
        </p:nvSpPr>
        <p:spPr>
          <a:xfrm>
            <a:off x="5797483" y="307487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B</a:t>
            </a:r>
            <a:endParaRPr lang="pt-BR" dirty="0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5B392655-A89C-E545-BB76-EF14D165E22D}"/>
              </a:ext>
            </a:extLst>
          </p:cNvPr>
          <p:cNvSpPr/>
          <p:nvPr/>
        </p:nvSpPr>
        <p:spPr>
          <a:xfrm>
            <a:off x="6156452" y="307487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A66ACFC-0DF0-5049-8ED5-E2311F3F66C6}"/>
              </a:ext>
            </a:extLst>
          </p:cNvPr>
          <p:cNvSpPr/>
          <p:nvPr/>
        </p:nvSpPr>
        <p:spPr>
          <a:xfrm>
            <a:off x="6493476" y="307487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283606E1-FE70-B54F-9157-D9564C29CC03}"/>
              </a:ext>
            </a:extLst>
          </p:cNvPr>
          <p:cNvSpPr/>
          <p:nvPr/>
        </p:nvSpPr>
        <p:spPr>
          <a:xfrm>
            <a:off x="5438514" y="34137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D138309E-0D40-FB4D-819E-5B595CCF64F6}"/>
              </a:ext>
            </a:extLst>
          </p:cNvPr>
          <p:cNvSpPr/>
          <p:nvPr/>
        </p:nvSpPr>
        <p:spPr>
          <a:xfrm>
            <a:off x="5799075" y="34137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56528D6B-41CD-1642-944F-76D9B2ECF96A}"/>
              </a:ext>
            </a:extLst>
          </p:cNvPr>
          <p:cNvSpPr/>
          <p:nvPr/>
        </p:nvSpPr>
        <p:spPr>
          <a:xfrm>
            <a:off x="6160999" y="34137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BEEF926B-6921-B848-8E76-793CFE687FE7}"/>
              </a:ext>
            </a:extLst>
          </p:cNvPr>
          <p:cNvSpPr/>
          <p:nvPr/>
        </p:nvSpPr>
        <p:spPr>
          <a:xfrm>
            <a:off x="6507344" y="34137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52C54314-A663-B24B-A9E5-776677DB7444}"/>
              </a:ext>
            </a:extLst>
          </p:cNvPr>
          <p:cNvSpPr/>
          <p:nvPr/>
        </p:nvSpPr>
        <p:spPr>
          <a:xfrm>
            <a:off x="5429196" y="37836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32F23B1D-9326-2A4D-B3D0-73E28CC8CBEF}"/>
              </a:ext>
            </a:extLst>
          </p:cNvPr>
          <p:cNvSpPr/>
          <p:nvPr/>
        </p:nvSpPr>
        <p:spPr>
          <a:xfrm>
            <a:off x="5802164" y="37836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ED9CF9B6-67A9-A54E-8EA5-893B8935ACC4}"/>
              </a:ext>
            </a:extLst>
          </p:cNvPr>
          <p:cNvSpPr/>
          <p:nvPr/>
        </p:nvSpPr>
        <p:spPr>
          <a:xfrm>
            <a:off x="6161023" y="37836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9AB78F88-808A-0140-B469-147B6DD20E89}"/>
              </a:ext>
            </a:extLst>
          </p:cNvPr>
          <p:cNvSpPr/>
          <p:nvPr/>
        </p:nvSpPr>
        <p:spPr>
          <a:xfrm>
            <a:off x="6491713" y="3783691"/>
            <a:ext cx="276182" cy="27618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8842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pic>
        <p:nvPicPr>
          <p:cNvPr id="3" name="Picture 2" descr="E:\Ensino\IA Expert\Banners\logo-site.png">
            <a:extLst>
              <a:ext uri="{FF2B5EF4-FFF2-40B4-BE49-F238E27FC236}">
                <a16:creationId xmlns:a16="http://schemas.microsoft.com/office/drawing/2014/main" id="{BAB55ECA-6E2B-46C5-8DB8-3C3B26D03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793604"/>
            <a:ext cx="1600178" cy="170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185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A53E7BF-D48A-D240-A8A1-7776AB2CA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481236"/>
            <a:ext cx="8082137" cy="474241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CACD2EA-4F59-914C-BC0D-65A963570892}"/>
              </a:ext>
            </a:extLst>
          </p:cNvPr>
          <p:cNvSpPr txBox="1"/>
          <p:nvPr/>
        </p:nvSpPr>
        <p:spPr>
          <a:xfrm>
            <a:off x="2555776" y="5305772"/>
            <a:ext cx="3764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Fonte: </a:t>
            </a:r>
            <a:r>
              <a:rPr lang="pt-BR" sz="1000" dirty="0" err="1"/>
              <a:t>http</a:t>
            </a:r>
            <a:r>
              <a:rPr lang="pt-BR" sz="1000" dirty="0"/>
              <a:t>://</a:t>
            </a:r>
            <a:r>
              <a:rPr lang="pt-BR" sz="1000" dirty="0" err="1"/>
              <a:t>www.cis.hut.fi</a:t>
            </a:r>
            <a:r>
              <a:rPr lang="pt-BR" sz="1000" dirty="0"/>
              <a:t>/</a:t>
            </a:r>
            <a:r>
              <a:rPr lang="pt-BR" sz="1000" dirty="0" err="1"/>
              <a:t>research</a:t>
            </a:r>
            <a:r>
              <a:rPr lang="pt-BR" sz="1000" dirty="0"/>
              <a:t>/som-</a:t>
            </a:r>
            <a:r>
              <a:rPr lang="pt-BR" sz="1000" dirty="0" err="1"/>
              <a:t>research</a:t>
            </a:r>
            <a:r>
              <a:rPr lang="pt-BR" sz="1000" dirty="0"/>
              <a:t>/</a:t>
            </a:r>
            <a:r>
              <a:rPr lang="pt-BR" sz="1000" dirty="0" err="1"/>
              <a:t>worldmap.html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1062492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A775469-9AF9-5747-BE1F-86A64815D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553244"/>
            <a:ext cx="7791266" cy="4869541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CF65C73-557F-E049-A782-F938DAF25C55}"/>
              </a:ext>
            </a:extLst>
          </p:cNvPr>
          <p:cNvSpPr txBox="1"/>
          <p:nvPr/>
        </p:nvSpPr>
        <p:spPr>
          <a:xfrm>
            <a:off x="2555776" y="5419591"/>
            <a:ext cx="3764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Fonte: </a:t>
            </a:r>
            <a:r>
              <a:rPr lang="pt-BR" sz="1000" dirty="0" err="1"/>
              <a:t>http</a:t>
            </a:r>
            <a:r>
              <a:rPr lang="pt-BR" sz="1000" dirty="0"/>
              <a:t>://</a:t>
            </a:r>
            <a:r>
              <a:rPr lang="pt-BR" sz="1000" dirty="0" err="1"/>
              <a:t>www.cis.hut.fi</a:t>
            </a:r>
            <a:r>
              <a:rPr lang="pt-BR" sz="1000" dirty="0"/>
              <a:t>/</a:t>
            </a:r>
            <a:r>
              <a:rPr lang="pt-BR" sz="1000" dirty="0" err="1"/>
              <a:t>research</a:t>
            </a:r>
            <a:r>
              <a:rPr lang="pt-BR" sz="1000" dirty="0"/>
              <a:t>/som-</a:t>
            </a:r>
            <a:r>
              <a:rPr lang="pt-BR" sz="1000" dirty="0" err="1"/>
              <a:t>research</a:t>
            </a:r>
            <a:r>
              <a:rPr lang="pt-BR" sz="1000" dirty="0"/>
              <a:t>/</a:t>
            </a:r>
            <a:r>
              <a:rPr lang="pt-BR" sz="1000" dirty="0" err="1"/>
              <a:t>worldmap.html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72173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3B743D-EC36-3045-B65D-7CFF77147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Mapas auto organizáveis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39D6E3-6731-324F-8104-03D21DE92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pt-BR" dirty="0"/>
              <a:t>Algoritmo para agrupamento que utiliza redes neurais artificiais</a:t>
            </a:r>
          </a:p>
          <a:p>
            <a:pPr marL="457200" indent="-457200">
              <a:buFont typeface="+mj-lt"/>
              <a:buAutoNum type="arabicPeriod"/>
            </a:pPr>
            <a:endParaRPr lang="pt-BR" dirty="0"/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Pode também ser utilizado para redução de dimensionalidade</a:t>
            </a:r>
          </a:p>
        </p:txBody>
      </p:sp>
    </p:spTree>
    <p:extLst>
      <p:ext uri="{BB962C8B-B14F-4D97-AF65-F5344CB8AC3E}">
        <p14:creationId xmlns:p14="http://schemas.microsoft.com/office/powerpoint/2010/main" val="1410494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D3676E-50DC-C843-8E99-4AFAE7B80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Mapas auto organizáveis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25CAFD1-71B0-4E49-8EA6-52157EAA1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1408907"/>
            <a:ext cx="6230722" cy="383283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6E7CBD0-3D9E-7147-B07E-DDE650B1E57B}"/>
              </a:ext>
            </a:extLst>
          </p:cNvPr>
          <p:cNvSpPr txBox="1"/>
          <p:nvPr/>
        </p:nvSpPr>
        <p:spPr>
          <a:xfrm>
            <a:off x="2490267" y="5377780"/>
            <a:ext cx="50000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Fonte: </a:t>
            </a:r>
            <a:r>
              <a:rPr lang="pt-BR" sz="800" dirty="0" err="1"/>
              <a:t>https</a:t>
            </a:r>
            <a:r>
              <a:rPr lang="pt-BR" sz="800" dirty="0"/>
              <a:t>://</a:t>
            </a:r>
            <a:r>
              <a:rPr lang="pt-BR" sz="800" dirty="0" err="1"/>
              <a:t>towardsdatascience.com</a:t>
            </a:r>
            <a:r>
              <a:rPr lang="pt-BR" sz="800" dirty="0"/>
              <a:t>/analyzing-climate-patterns-with-self-organizing-maps-soms-8d4ef322705b</a:t>
            </a:r>
          </a:p>
        </p:txBody>
      </p:sp>
    </p:spTree>
    <p:extLst>
      <p:ext uri="{BB962C8B-B14F-4D97-AF65-F5344CB8AC3E}">
        <p14:creationId xmlns:p14="http://schemas.microsoft.com/office/powerpoint/2010/main" val="1659639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2" name="Agrupar 451">
            <a:extLst>
              <a:ext uri="{FF2B5EF4-FFF2-40B4-BE49-F238E27FC236}">
                <a16:creationId xmlns:a16="http://schemas.microsoft.com/office/drawing/2014/main" id="{18AD95B6-BD88-1E41-8EA1-C1CECD513592}"/>
              </a:ext>
            </a:extLst>
          </p:cNvPr>
          <p:cNvGrpSpPr/>
          <p:nvPr/>
        </p:nvGrpSpPr>
        <p:grpSpPr>
          <a:xfrm>
            <a:off x="1490218" y="1938605"/>
            <a:ext cx="2577726" cy="1278935"/>
            <a:chOff x="1490218" y="1938605"/>
            <a:chExt cx="2577726" cy="1278935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0C14620B-4639-BE40-A0B2-52B630C638D9}"/>
                </a:ext>
              </a:extLst>
            </p:cNvPr>
            <p:cNvSpPr/>
            <p:nvPr/>
          </p:nvSpPr>
          <p:spPr>
            <a:xfrm>
              <a:off x="1490218" y="2795463"/>
              <a:ext cx="244274" cy="24427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379A5EC-D8A3-CB4C-B25D-E2EFFC597757}"/>
                </a:ext>
              </a:extLst>
            </p:cNvPr>
            <p:cNvSpPr/>
            <p:nvPr/>
          </p:nvSpPr>
          <p:spPr>
            <a:xfrm>
              <a:off x="2722932" y="1942644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D13AA25-1223-3249-BE17-54E5B095E08D}"/>
                </a:ext>
              </a:extLst>
            </p:cNvPr>
            <p:cNvSpPr/>
            <p:nvPr/>
          </p:nvSpPr>
          <p:spPr>
            <a:xfrm>
              <a:off x="3083219" y="193860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7AF3407-BB7F-2648-A935-084BDE2C5D31}"/>
                </a:ext>
              </a:extLst>
            </p:cNvPr>
            <p:cNvSpPr/>
            <p:nvPr/>
          </p:nvSpPr>
          <p:spPr>
            <a:xfrm>
              <a:off x="3445417" y="1942644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D9D9ACC-4648-EA41-94BA-80C42BF0B17E}"/>
                </a:ext>
              </a:extLst>
            </p:cNvPr>
            <p:cNvSpPr/>
            <p:nvPr/>
          </p:nvSpPr>
          <p:spPr>
            <a:xfrm>
              <a:off x="3777894" y="1952956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79C2599-4193-DD45-9F4E-61FB98D0EF9A}"/>
                </a:ext>
              </a:extLst>
            </p:cNvPr>
            <p:cNvSpPr/>
            <p:nvPr/>
          </p:nvSpPr>
          <p:spPr>
            <a:xfrm>
              <a:off x="2722932" y="2277909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AAEE743-7D35-B148-AB0D-092B635B347D}"/>
                </a:ext>
              </a:extLst>
            </p:cNvPr>
            <p:cNvSpPr/>
            <p:nvPr/>
          </p:nvSpPr>
          <p:spPr>
            <a:xfrm>
              <a:off x="3081901" y="226231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10295C4-05FC-A04A-873B-DF9D0EFEC290}"/>
                </a:ext>
              </a:extLst>
            </p:cNvPr>
            <p:cNvSpPr/>
            <p:nvPr/>
          </p:nvSpPr>
          <p:spPr>
            <a:xfrm>
              <a:off x="3440870" y="2277909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516A21D-4CE6-1447-B3AC-3200DC5DA62E}"/>
                </a:ext>
              </a:extLst>
            </p:cNvPr>
            <p:cNvSpPr/>
            <p:nvPr/>
          </p:nvSpPr>
          <p:spPr>
            <a:xfrm>
              <a:off x="3777894" y="226231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1BFBFEC-798C-5B4F-8DB6-71B4F916B584}"/>
                </a:ext>
              </a:extLst>
            </p:cNvPr>
            <p:cNvSpPr/>
            <p:nvPr/>
          </p:nvSpPr>
          <p:spPr>
            <a:xfrm>
              <a:off x="2722932" y="2613332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2E0FF03-AA35-7847-8959-31EB011061B9}"/>
                </a:ext>
              </a:extLst>
            </p:cNvPr>
            <p:cNvSpPr/>
            <p:nvPr/>
          </p:nvSpPr>
          <p:spPr>
            <a:xfrm>
              <a:off x="3083493" y="260228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7E7A07E-3B3F-D746-872E-5BABE4B12774}"/>
                </a:ext>
              </a:extLst>
            </p:cNvPr>
            <p:cNvSpPr/>
            <p:nvPr/>
          </p:nvSpPr>
          <p:spPr>
            <a:xfrm>
              <a:off x="3445417" y="260228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9D7F5DC-3531-434C-843F-32F13C65EBD7}"/>
                </a:ext>
              </a:extLst>
            </p:cNvPr>
            <p:cNvSpPr/>
            <p:nvPr/>
          </p:nvSpPr>
          <p:spPr>
            <a:xfrm>
              <a:off x="3791762" y="260123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A73C36C-117A-4841-8C94-90E2E3DD6433}"/>
                </a:ext>
              </a:extLst>
            </p:cNvPr>
            <p:cNvSpPr/>
            <p:nvPr/>
          </p:nvSpPr>
          <p:spPr>
            <a:xfrm>
              <a:off x="2713614" y="29413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8BDAE86-A8B8-1C4A-8CB1-C62E52892CF1}"/>
                </a:ext>
              </a:extLst>
            </p:cNvPr>
            <p:cNvSpPr/>
            <p:nvPr/>
          </p:nvSpPr>
          <p:spPr>
            <a:xfrm>
              <a:off x="3086582" y="2938486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AAD00DE-1276-F04A-834C-03F2E5A4BADB}"/>
                </a:ext>
              </a:extLst>
            </p:cNvPr>
            <p:cNvSpPr/>
            <p:nvPr/>
          </p:nvSpPr>
          <p:spPr>
            <a:xfrm>
              <a:off x="3445441" y="2931704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42C9359-6DB0-8146-ADB6-2B1E77D1F210}"/>
                </a:ext>
              </a:extLst>
            </p:cNvPr>
            <p:cNvSpPr/>
            <p:nvPr/>
          </p:nvSpPr>
          <p:spPr>
            <a:xfrm>
              <a:off x="1499161" y="2104034"/>
              <a:ext cx="250208" cy="25020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4E1B0B7-6B7A-2047-87DD-F73DB8834C23}"/>
                </a:ext>
              </a:extLst>
            </p:cNvPr>
            <p:cNvSpPr/>
            <p:nvPr/>
          </p:nvSpPr>
          <p:spPr>
            <a:xfrm>
              <a:off x="3776131" y="292456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83" name="Conector Reto 82">
              <a:extLst>
                <a:ext uri="{FF2B5EF4-FFF2-40B4-BE49-F238E27FC236}">
                  <a16:creationId xmlns:a16="http://schemas.microsoft.com/office/drawing/2014/main" id="{909A3443-CFAA-5946-9B36-3C4713A2741A}"/>
                </a:ext>
              </a:extLst>
            </p:cNvPr>
            <p:cNvCxnSpPr>
              <a:cxnSpLocks/>
              <a:stCxn id="2" idx="6"/>
              <a:endCxn id="17" idx="2"/>
            </p:cNvCxnSpPr>
            <p:nvPr/>
          </p:nvCxnSpPr>
          <p:spPr>
            <a:xfrm flipV="1">
              <a:off x="1734492" y="2080735"/>
              <a:ext cx="988440" cy="8368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to 86">
              <a:extLst>
                <a:ext uri="{FF2B5EF4-FFF2-40B4-BE49-F238E27FC236}">
                  <a16:creationId xmlns:a16="http://schemas.microsoft.com/office/drawing/2014/main" id="{EED455E4-D077-DB4C-BF5A-E88C47466249}"/>
                </a:ext>
              </a:extLst>
            </p:cNvPr>
            <p:cNvCxnSpPr>
              <a:cxnSpLocks/>
              <a:stCxn id="2" idx="6"/>
              <a:endCxn id="18" idx="2"/>
            </p:cNvCxnSpPr>
            <p:nvPr/>
          </p:nvCxnSpPr>
          <p:spPr>
            <a:xfrm flipV="1">
              <a:off x="1734492" y="2076696"/>
              <a:ext cx="1348727" cy="8409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Reto 88">
              <a:extLst>
                <a:ext uri="{FF2B5EF4-FFF2-40B4-BE49-F238E27FC236}">
                  <a16:creationId xmlns:a16="http://schemas.microsoft.com/office/drawing/2014/main" id="{980D7C63-FCA5-444B-A0F2-2D4DC75633EA}"/>
                </a:ext>
              </a:extLst>
            </p:cNvPr>
            <p:cNvCxnSpPr>
              <a:cxnSpLocks/>
              <a:stCxn id="2" idx="6"/>
              <a:endCxn id="19" idx="2"/>
            </p:cNvCxnSpPr>
            <p:nvPr/>
          </p:nvCxnSpPr>
          <p:spPr>
            <a:xfrm flipV="1">
              <a:off x="1734492" y="2080735"/>
              <a:ext cx="1710925" cy="8368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Reto 90">
              <a:extLst>
                <a:ext uri="{FF2B5EF4-FFF2-40B4-BE49-F238E27FC236}">
                  <a16:creationId xmlns:a16="http://schemas.microsoft.com/office/drawing/2014/main" id="{A6112EF9-A69A-B44A-BF2D-C3148D22F214}"/>
                </a:ext>
              </a:extLst>
            </p:cNvPr>
            <p:cNvCxnSpPr>
              <a:cxnSpLocks/>
              <a:stCxn id="2" idx="6"/>
              <a:endCxn id="20" idx="2"/>
            </p:cNvCxnSpPr>
            <p:nvPr/>
          </p:nvCxnSpPr>
          <p:spPr>
            <a:xfrm flipV="1">
              <a:off x="1734492" y="2091047"/>
              <a:ext cx="2043402" cy="8265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Reto 92">
              <a:extLst>
                <a:ext uri="{FF2B5EF4-FFF2-40B4-BE49-F238E27FC236}">
                  <a16:creationId xmlns:a16="http://schemas.microsoft.com/office/drawing/2014/main" id="{02605837-B953-B549-9C9D-B5E8B702ACA3}"/>
                </a:ext>
              </a:extLst>
            </p:cNvPr>
            <p:cNvCxnSpPr>
              <a:cxnSpLocks/>
              <a:stCxn id="2" idx="6"/>
              <a:endCxn id="21" idx="2"/>
            </p:cNvCxnSpPr>
            <p:nvPr/>
          </p:nvCxnSpPr>
          <p:spPr>
            <a:xfrm flipV="1">
              <a:off x="1734492" y="2416000"/>
              <a:ext cx="988440" cy="501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Reto 94">
              <a:extLst>
                <a:ext uri="{FF2B5EF4-FFF2-40B4-BE49-F238E27FC236}">
                  <a16:creationId xmlns:a16="http://schemas.microsoft.com/office/drawing/2014/main" id="{72A22F3B-3E1A-9F4E-BCF4-276727F3B0E9}"/>
                </a:ext>
              </a:extLst>
            </p:cNvPr>
            <p:cNvCxnSpPr>
              <a:cxnSpLocks/>
              <a:stCxn id="2" idx="6"/>
              <a:endCxn id="22" idx="2"/>
            </p:cNvCxnSpPr>
            <p:nvPr/>
          </p:nvCxnSpPr>
          <p:spPr>
            <a:xfrm flipV="1">
              <a:off x="1734492" y="2400406"/>
              <a:ext cx="1347409" cy="5171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to 96">
              <a:extLst>
                <a:ext uri="{FF2B5EF4-FFF2-40B4-BE49-F238E27FC236}">
                  <a16:creationId xmlns:a16="http://schemas.microsoft.com/office/drawing/2014/main" id="{627F2ECE-C382-7E44-9C6C-1E0B0E1918F1}"/>
                </a:ext>
              </a:extLst>
            </p:cNvPr>
            <p:cNvCxnSpPr>
              <a:cxnSpLocks/>
              <a:stCxn id="2" idx="6"/>
              <a:endCxn id="23" idx="2"/>
            </p:cNvCxnSpPr>
            <p:nvPr/>
          </p:nvCxnSpPr>
          <p:spPr>
            <a:xfrm flipV="1">
              <a:off x="1734492" y="2416000"/>
              <a:ext cx="1706378" cy="501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D6297559-9223-1C49-9537-ECD87A004DC1}"/>
                </a:ext>
              </a:extLst>
            </p:cNvPr>
            <p:cNvCxnSpPr>
              <a:cxnSpLocks/>
              <a:stCxn id="2" idx="6"/>
              <a:endCxn id="24" idx="2"/>
            </p:cNvCxnSpPr>
            <p:nvPr/>
          </p:nvCxnSpPr>
          <p:spPr>
            <a:xfrm flipV="1">
              <a:off x="1734492" y="2400406"/>
              <a:ext cx="2043402" cy="5171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to 100">
              <a:extLst>
                <a:ext uri="{FF2B5EF4-FFF2-40B4-BE49-F238E27FC236}">
                  <a16:creationId xmlns:a16="http://schemas.microsoft.com/office/drawing/2014/main" id="{37CD0112-2D64-F247-BBD3-D933793F2500}"/>
                </a:ext>
              </a:extLst>
            </p:cNvPr>
            <p:cNvCxnSpPr>
              <a:cxnSpLocks/>
              <a:stCxn id="2" idx="6"/>
              <a:endCxn id="25" idx="2"/>
            </p:cNvCxnSpPr>
            <p:nvPr/>
          </p:nvCxnSpPr>
          <p:spPr>
            <a:xfrm flipV="1">
              <a:off x="1734492" y="2751423"/>
              <a:ext cx="988440" cy="1661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ector Reto 102">
              <a:extLst>
                <a:ext uri="{FF2B5EF4-FFF2-40B4-BE49-F238E27FC236}">
                  <a16:creationId xmlns:a16="http://schemas.microsoft.com/office/drawing/2014/main" id="{D75568D4-7E65-F045-98A2-D7158885D6E7}"/>
                </a:ext>
              </a:extLst>
            </p:cNvPr>
            <p:cNvCxnSpPr>
              <a:cxnSpLocks/>
              <a:stCxn id="2" idx="6"/>
              <a:endCxn id="26" idx="2"/>
            </p:cNvCxnSpPr>
            <p:nvPr/>
          </p:nvCxnSpPr>
          <p:spPr>
            <a:xfrm flipV="1">
              <a:off x="1734492" y="2740376"/>
              <a:ext cx="1349001" cy="1772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Reto 104">
              <a:extLst>
                <a:ext uri="{FF2B5EF4-FFF2-40B4-BE49-F238E27FC236}">
                  <a16:creationId xmlns:a16="http://schemas.microsoft.com/office/drawing/2014/main" id="{089DF8EB-ECB5-5A44-AB5D-4F095ABE5257}"/>
                </a:ext>
              </a:extLst>
            </p:cNvPr>
            <p:cNvCxnSpPr>
              <a:cxnSpLocks/>
              <a:stCxn id="2" idx="6"/>
              <a:endCxn id="27" idx="2"/>
            </p:cNvCxnSpPr>
            <p:nvPr/>
          </p:nvCxnSpPr>
          <p:spPr>
            <a:xfrm flipV="1">
              <a:off x="1734492" y="2740376"/>
              <a:ext cx="1710925" cy="17722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to 106">
              <a:extLst>
                <a:ext uri="{FF2B5EF4-FFF2-40B4-BE49-F238E27FC236}">
                  <a16:creationId xmlns:a16="http://schemas.microsoft.com/office/drawing/2014/main" id="{1ABEE385-10C6-334F-B83C-7675C1D21F93}"/>
                </a:ext>
              </a:extLst>
            </p:cNvPr>
            <p:cNvCxnSpPr>
              <a:cxnSpLocks/>
              <a:stCxn id="2" idx="6"/>
              <a:endCxn id="28" idx="2"/>
            </p:cNvCxnSpPr>
            <p:nvPr/>
          </p:nvCxnSpPr>
          <p:spPr>
            <a:xfrm flipV="1">
              <a:off x="1734492" y="2739326"/>
              <a:ext cx="2057270" cy="17827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Reto 108">
              <a:extLst>
                <a:ext uri="{FF2B5EF4-FFF2-40B4-BE49-F238E27FC236}">
                  <a16:creationId xmlns:a16="http://schemas.microsoft.com/office/drawing/2014/main" id="{2AB7E7BE-DA20-2945-9A56-49F5039DD6FB}"/>
                </a:ext>
              </a:extLst>
            </p:cNvPr>
            <p:cNvCxnSpPr>
              <a:cxnSpLocks/>
              <a:stCxn id="2" idx="6"/>
              <a:endCxn id="29" idx="2"/>
            </p:cNvCxnSpPr>
            <p:nvPr/>
          </p:nvCxnSpPr>
          <p:spPr>
            <a:xfrm>
              <a:off x="1734492" y="2917600"/>
              <a:ext cx="979122" cy="16184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to 110">
              <a:extLst>
                <a:ext uri="{FF2B5EF4-FFF2-40B4-BE49-F238E27FC236}">
                  <a16:creationId xmlns:a16="http://schemas.microsoft.com/office/drawing/2014/main" id="{251AD28C-4C8E-894A-904A-BE598EB3348F}"/>
                </a:ext>
              </a:extLst>
            </p:cNvPr>
            <p:cNvCxnSpPr>
              <a:cxnSpLocks/>
              <a:stCxn id="2" idx="6"/>
              <a:endCxn id="30" idx="2"/>
            </p:cNvCxnSpPr>
            <p:nvPr/>
          </p:nvCxnSpPr>
          <p:spPr>
            <a:xfrm>
              <a:off x="1734492" y="2917600"/>
              <a:ext cx="1352090" cy="1589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ector Reto 112">
              <a:extLst>
                <a:ext uri="{FF2B5EF4-FFF2-40B4-BE49-F238E27FC236}">
                  <a16:creationId xmlns:a16="http://schemas.microsoft.com/office/drawing/2014/main" id="{D33DB495-FD58-164F-B5DC-D5A5DAE70683}"/>
                </a:ext>
              </a:extLst>
            </p:cNvPr>
            <p:cNvCxnSpPr>
              <a:cxnSpLocks/>
              <a:stCxn id="2" idx="6"/>
              <a:endCxn id="31" idx="2"/>
            </p:cNvCxnSpPr>
            <p:nvPr/>
          </p:nvCxnSpPr>
          <p:spPr>
            <a:xfrm>
              <a:off x="1734492" y="2917600"/>
              <a:ext cx="1710949" cy="15219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to 114">
              <a:extLst>
                <a:ext uri="{FF2B5EF4-FFF2-40B4-BE49-F238E27FC236}">
                  <a16:creationId xmlns:a16="http://schemas.microsoft.com/office/drawing/2014/main" id="{371315BF-2FA4-564D-8445-4FFF138C7B43}"/>
                </a:ext>
              </a:extLst>
            </p:cNvPr>
            <p:cNvCxnSpPr>
              <a:cxnSpLocks/>
              <a:stCxn id="2" idx="6"/>
              <a:endCxn id="79" idx="2"/>
            </p:cNvCxnSpPr>
            <p:nvPr/>
          </p:nvCxnSpPr>
          <p:spPr>
            <a:xfrm>
              <a:off x="1734492" y="2917600"/>
              <a:ext cx="2041639" cy="1450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ector Reto 148">
              <a:extLst>
                <a:ext uri="{FF2B5EF4-FFF2-40B4-BE49-F238E27FC236}">
                  <a16:creationId xmlns:a16="http://schemas.microsoft.com/office/drawing/2014/main" id="{A18DE891-D69E-804D-ACD1-74BA8663A940}"/>
                </a:ext>
              </a:extLst>
            </p:cNvPr>
            <p:cNvCxnSpPr>
              <a:cxnSpLocks/>
              <a:stCxn id="32" idx="6"/>
              <a:endCxn id="17" idx="2"/>
            </p:cNvCxnSpPr>
            <p:nvPr/>
          </p:nvCxnSpPr>
          <p:spPr>
            <a:xfrm flipV="1">
              <a:off x="1749369" y="2080735"/>
              <a:ext cx="973563" cy="1484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ector Reto 150">
              <a:extLst>
                <a:ext uri="{FF2B5EF4-FFF2-40B4-BE49-F238E27FC236}">
                  <a16:creationId xmlns:a16="http://schemas.microsoft.com/office/drawing/2014/main" id="{1E84B60A-8E1E-7045-9DFF-84D7CC4E2C8C}"/>
                </a:ext>
              </a:extLst>
            </p:cNvPr>
            <p:cNvCxnSpPr>
              <a:cxnSpLocks/>
              <a:stCxn id="32" idx="6"/>
              <a:endCxn id="18" idx="2"/>
            </p:cNvCxnSpPr>
            <p:nvPr/>
          </p:nvCxnSpPr>
          <p:spPr>
            <a:xfrm flipV="1">
              <a:off x="1749369" y="2076696"/>
              <a:ext cx="1333850" cy="15244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ector Reto 154">
              <a:extLst>
                <a:ext uri="{FF2B5EF4-FFF2-40B4-BE49-F238E27FC236}">
                  <a16:creationId xmlns:a16="http://schemas.microsoft.com/office/drawing/2014/main" id="{AE0243F8-58AD-CD4F-AEA7-18931DBE593A}"/>
                </a:ext>
              </a:extLst>
            </p:cNvPr>
            <p:cNvCxnSpPr>
              <a:cxnSpLocks/>
              <a:stCxn id="32" idx="6"/>
              <a:endCxn id="20" idx="2"/>
            </p:cNvCxnSpPr>
            <p:nvPr/>
          </p:nvCxnSpPr>
          <p:spPr>
            <a:xfrm flipV="1">
              <a:off x="1749369" y="2091047"/>
              <a:ext cx="2028525" cy="1380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ector Reto 156">
              <a:extLst>
                <a:ext uri="{FF2B5EF4-FFF2-40B4-BE49-F238E27FC236}">
                  <a16:creationId xmlns:a16="http://schemas.microsoft.com/office/drawing/2014/main" id="{251F8649-0ED4-A248-A809-0A5C3B0FAAEF}"/>
                </a:ext>
              </a:extLst>
            </p:cNvPr>
            <p:cNvCxnSpPr>
              <a:cxnSpLocks/>
              <a:stCxn id="32" idx="6"/>
              <a:endCxn id="19" idx="2"/>
            </p:cNvCxnSpPr>
            <p:nvPr/>
          </p:nvCxnSpPr>
          <p:spPr>
            <a:xfrm flipV="1">
              <a:off x="1749369" y="2080735"/>
              <a:ext cx="1696048" cy="1484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ector Reto 158">
              <a:extLst>
                <a:ext uri="{FF2B5EF4-FFF2-40B4-BE49-F238E27FC236}">
                  <a16:creationId xmlns:a16="http://schemas.microsoft.com/office/drawing/2014/main" id="{D3A31CF7-8638-C74D-8C8C-6AB09597DC15}"/>
                </a:ext>
              </a:extLst>
            </p:cNvPr>
            <p:cNvCxnSpPr>
              <a:cxnSpLocks/>
              <a:stCxn id="32" idx="6"/>
              <a:endCxn id="21" idx="2"/>
            </p:cNvCxnSpPr>
            <p:nvPr/>
          </p:nvCxnSpPr>
          <p:spPr>
            <a:xfrm>
              <a:off x="1749369" y="2229138"/>
              <a:ext cx="973563" cy="1868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ector Reto 162">
              <a:extLst>
                <a:ext uri="{FF2B5EF4-FFF2-40B4-BE49-F238E27FC236}">
                  <a16:creationId xmlns:a16="http://schemas.microsoft.com/office/drawing/2014/main" id="{17391FA1-9EEE-D04B-8F5F-A87591E986C1}"/>
                </a:ext>
              </a:extLst>
            </p:cNvPr>
            <p:cNvCxnSpPr>
              <a:cxnSpLocks/>
              <a:stCxn id="32" idx="6"/>
              <a:endCxn id="22" idx="2"/>
            </p:cNvCxnSpPr>
            <p:nvPr/>
          </p:nvCxnSpPr>
          <p:spPr>
            <a:xfrm>
              <a:off x="1749369" y="2229138"/>
              <a:ext cx="1332532" cy="1712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ector Reto 164">
              <a:extLst>
                <a:ext uri="{FF2B5EF4-FFF2-40B4-BE49-F238E27FC236}">
                  <a16:creationId xmlns:a16="http://schemas.microsoft.com/office/drawing/2014/main" id="{E1577DE3-6BDD-6342-BEF7-78E8B1326CC8}"/>
                </a:ext>
              </a:extLst>
            </p:cNvPr>
            <p:cNvCxnSpPr>
              <a:cxnSpLocks/>
              <a:stCxn id="32" idx="6"/>
              <a:endCxn id="23" idx="2"/>
            </p:cNvCxnSpPr>
            <p:nvPr/>
          </p:nvCxnSpPr>
          <p:spPr>
            <a:xfrm>
              <a:off x="1749369" y="2229138"/>
              <a:ext cx="1691501" cy="1868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ector Reto 166">
              <a:extLst>
                <a:ext uri="{FF2B5EF4-FFF2-40B4-BE49-F238E27FC236}">
                  <a16:creationId xmlns:a16="http://schemas.microsoft.com/office/drawing/2014/main" id="{08E94818-8A97-8748-A805-1653396A2458}"/>
                </a:ext>
              </a:extLst>
            </p:cNvPr>
            <p:cNvCxnSpPr>
              <a:cxnSpLocks/>
              <a:stCxn id="32" idx="6"/>
              <a:endCxn id="24" idx="2"/>
            </p:cNvCxnSpPr>
            <p:nvPr/>
          </p:nvCxnSpPr>
          <p:spPr>
            <a:xfrm>
              <a:off x="1749369" y="2229138"/>
              <a:ext cx="2028525" cy="1712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ector Reto 168">
              <a:extLst>
                <a:ext uri="{FF2B5EF4-FFF2-40B4-BE49-F238E27FC236}">
                  <a16:creationId xmlns:a16="http://schemas.microsoft.com/office/drawing/2014/main" id="{4AC8A1D3-A260-A44E-8989-DAE96C57BDE1}"/>
                </a:ext>
              </a:extLst>
            </p:cNvPr>
            <p:cNvCxnSpPr>
              <a:cxnSpLocks/>
              <a:stCxn id="32" idx="6"/>
              <a:endCxn id="25" idx="2"/>
            </p:cNvCxnSpPr>
            <p:nvPr/>
          </p:nvCxnSpPr>
          <p:spPr>
            <a:xfrm>
              <a:off x="1749369" y="2229138"/>
              <a:ext cx="973563" cy="5222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ector Reto 170">
              <a:extLst>
                <a:ext uri="{FF2B5EF4-FFF2-40B4-BE49-F238E27FC236}">
                  <a16:creationId xmlns:a16="http://schemas.microsoft.com/office/drawing/2014/main" id="{16E3F9DB-841D-1545-B7B5-4B6FC746F352}"/>
                </a:ext>
              </a:extLst>
            </p:cNvPr>
            <p:cNvCxnSpPr>
              <a:cxnSpLocks/>
              <a:stCxn id="32" idx="6"/>
              <a:endCxn id="26" idx="2"/>
            </p:cNvCxnSpPr>
            <p:nvPr/>
          </p:nvCxnSpPr>
          <p:spPr>
            <a:xfrm>
              <a:off x="1749369" y="2229138"/>
              <a:ext cx="1334124" cy="5112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ector Reto 172">
              <a:extLst>
                <a:ext uri="{FF2B5EF4-FFF2-40B4-BE49-F238E27FC236}">
                  <a16:creationId xmlns:a16="http://schemas.microsoft.com/office/drawing/2014/main" id="{65B3C7AA-954D-4440-A820-AD30058CA2F2}"/>
                </a:ext>
              </a:extLst>
            </p:cNvPr>
            <p:cNvCxnSpPr>
              <a:cxnSpLocks/>
              <a:stCxn id="32" idx="6"/>
              <a:endCxn id="27" idx="2"/>
            </p:cNvCxnSpPr>
            <p:nvPr/>
          </p:nvCxnSpPr>
          <p:spPr>
            <a:xfrm>
              <a:off x="1749369" y="2229138"/>
              <a:ext cx="1696048" cy="5112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ector Reto 174">
              <a:extLst>
                <a:ext uri="{FF2B5EF4-FFF2-40B4-BE49-F238E27FC236}">
                  <a16:creationId xmlns:a16="http://schemas.microsoft.com/office/drawing/2014/main" id="{0C0D5C54-0E61-2C46-B98D-EF7D5984EF07}"/>
                </a:ext>
              </a:extLst>
            </p:cNvPr>
            <p:cNvCxnSpPr>
              <a:cxnSpLocks/>
              <a:stCxn id="32" idx="6"/>
              <a:endCxn id="28" idx="2"/>
            </p:cNvCxnSpPr>
            <p:nvPr/>
          </p:nvCxnSpPr>
          <p:spPr>
            <a:xfrm>
              <a:off x="1749369" y="2229138"/>
              <a:ext cx="2042393" cy="5101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ector Reto 176">
              <a:extLst>
                <a:ext uri="{FF2B5EF4-FFF2-40B4-BE49-F238E27FC236}">
                  <a16:creationId xmlns:a16="http://schemas.microsoft.com/office/drawing/2014/main" id="{7E64416C-A62A-CE4E-A42D-B3C599272636}"/>
                </a:ext>
              </a:extLst>
            </p:cNvPr>
            <p:cNvCxnSpPr>
              <a:cxnSpLocks/>
              <a:stCxn id="32" idx="6"/>
              <a:endCxn id="29" idx="2"/>
            </p:cNvCxnSpPr>
            <p:nvPr/>
          </p:nvCxnSpPr>
          <p:spPr>
            <a:xfrm>
              <a:off x="1749369" y="2229138"/>
              <a:ext cx="964245" cy="8503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ector Reto 178">
              <a:extLst>
                <a:ext uri="{FF2B5EF4-FFF2-40B4-BE49-F238E27FC236}">
                  <a16:creationId xmlns:a16="http://schemas.microsoft.com/office/drawing/2014/main" id="{9F662471-E358-EC4B-8968-C6D8FBCE1887}"/>
                </a:ext>
              </a:extLst>
            </p:cNvPr>
            <p:cNvCxnSpPr>
              <a:cxnSpLocks/>
              <a:stCxn id="32" idx="6"/>
              <a:endCxn id="30" idx="2"/>
            </p:cNvCxnSpPr>
            <p:nvPr/>
          </p:nvCxnSpPr>
          <p:spPr>
            <a:xfrm>
              <a:off x="1749369" y="2229138"/>
              <a:ext cx="1337213" cy="8474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ector Reto 180">
              <a:extLst>
                <a:ext uri="{FF2B5EF4-FFF2-40B4-BE49-F238E27FC236}">
                  <a16:creationId xmlns:a16="http://schemas.microsoft.com/office/drawing/2014/main" id="{1B8576E6-1049-BC46-8406-DEEAE64DB1B4}"/>
                </a:ext>
              </a:extLst>
            </p:cNvPr>
            <p:cNvCxnSpPr>
              <a:cxnSpLocks/>
              <a:stCxn id="32" idx="6"/>
              <a:endCxn id="31" idx="2"/>
            </p:cNvCxnSpPr>
            <p:nvPr/>
          </p:nvCxnSpPr>
          <p:spPr>
            <a:xfrm>
              <a:off x="1749369" y="2229138"/>
              <a:ext cx="1696072" cy="8406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ector Reto 182">
              <a:extLst>
                <a:ext uri="{FF2B5EF4-FFF2-40B4-BE49-F238E27FC236}">
                  <a16:creationId xmlns:a16="http://schemas.microsoft.com/office/drawing/2014/main" id="{B3014FE9-502F-ED46-AE16-F4AB01B3A906}"/>
                </a:ext>
              </a:extLst>
            </p:cNvPr>
            <p:cNvCxnSpPr>
              <a:cxnSpLocks/>
              <a:stCxn id="32" idx="6"/>
              <a:endCxn id="79" idx="2"/>
            </p:cNvCxnSpPr>
            <p:nvPr/>
          </p:nvCxnSpPr>
          <p:spPr>
            <a:xfrm>
              <a:off x="1749369" y="2229138"/>
              <a:ext cx="2026762" cy="8335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3" name="Agrupar 452">
            <a:extLst>
              <a:ext uri="{FF2B5EF4-FFF2-40B4-BE49-F238E27FC236}">
                <a16:creationId xmlns:a16="http://schemas.microsoft.com/office/drawing/2014/main" id="{01869EAB-E68B-A34D-91AA-1952A7BE3DED}"/>
              </a:ext>
            </a:extLst>
          </p:cNvPr>
          <p:cNvGrpSpPr/>
          <p:nvPr/>
        </p:nvGrpSpPr>
        <p:grpSpPr>
          <a:xfrm>
            <a:off x="5677292" y="537788"/>
            <a:ext cx="1703020" cy="5056016"/>
            <a:chOff x="5605284" y="337220"/>
            <a:chExt cx="1703020" cy="5056016"/>
          </a:xfrm>
        </p:grpSpPr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E8FF610C-F4F4-F24B-9B35-950E0D176481}"/>
                </a:ext>
              </a:extLst>
            </p:cNvPr>
            <p:cNvSpPr/>
            <p:nvPr/>
          </p:nvSpPr>
          <p:spPr>
            <a:xfrm>
              <a:off x="5605284" y="1834196"/>
              <a:ext cx="244274" cy="24427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607B3A92-D3E0-4F40-9A31-FFFE4123B055}"/>
                </a:ext>
              </a:extLst>
            </p:cNvPr>
            <p:cNvSpPr/>
            <p:nvPr/>
          </p:nvSpPr>
          <p:spPr>
            <a:xfrm>
              <a:off x="7019266" y="337220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2CD0215E-D0BF-8D41-B68C-5A0CDCE726E2}"/>
                </a:ext>
              </a:extLst>
            </p:cNvPr>
            <p:cNvSpPr/>
            <p:nvPr/>
          </p:nvSpPr>
          <p:spPr>
            <a:xfrm>
              <a:off x="7019266" y="705223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76B137EA-B0CC-B943-A6EF-9B431B6BCE7D}"/>
                </a:ext>
              </a:extLst>
            </p:cNvPr>
            <p:cNvSpPr/>
            <p:nvPr/>
          </p:nvSpPr>
          <p:spPr>
            <a:xfrm>
              <a:off x="7028178" y="1041424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77D504D9-F505-2341-894B-F88BE8103FB4}"/>
                </a:ext>
              </a:extLst>
            </p:cNvPr>
            <p:cNvSpPr/>
            <p:nvPr/>
          </p:nvSpPr>
          <p:spPr>
            <a:xfrm>
              <a:off x="7028178" y="135346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6" name="Oval 305">
              <a:extLst>
                <a:ext uri="{FF2B5EF4-FFF2-40B4-BE49-F238E27FC236}">
                  <a16:creationId xmlns:a16="http://schemas.microsoft.com/office/drawing/2014/main" id="{73756693-BB5A-1541-B0AD-FED6911CC052}"/>
                </a:ext>
              </a:extLst>
            </p:cNvPr>
            <p:cNvSpPr/>
            <p:nvPr/>
          </p:nvSpPr>
          <p:spPr>
            <a:xfrm>
              <a:off x="7024218" y="166549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7" name="Oval 306">
              <a:extLst>
                <a:ext uri="{FF2B5EF4-FFF2-40B4-BE49-F238E27FC236}">
                  <a16:creationId xmlns:a16="http://schemas.microsoft.com/office/drawing/2014/main" id="{1669C0FA-09A5-6749-98F2-0BEEA5C23475}"/>
                </a:ext>
              </a:extLst>
            </p:cNvPr>
            <p:cNvSpPr/>
            <p:nvPr/>
          </p:nvSpPr>
          <p:spPr>
            <a:xfrm>
              <a:off x="7024218" y="197753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8" name="Oval 307">
              <a:extLst>
                <a:ext uri="{FF2B5EF4-FFF2-40B4-BE49-F238E27FC236}">
                  <a16:creationId xmlns:a16="http://schemas.microsoft.com/office/drawing/2014/main" id="{CB3BF18C-5788-3B42-859C-25776FC053B5}"/>
                </a:ext>
              </a:extLst>
            </p:cNvPr>
            <p:cNvSpPr/>
            <p:nvPr/>
          </p:nvSpPr>
          <p:spPr>
            <a:xfrm>
              <a:off x="7024218" y="22902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9" name="Oval 308">
              <a:extLst>
                <a:ext uri="{FF2B5EF4-FFF2-40B4-BE49-F238E27FC236}">
                  <a16:creationId xmlns:a16="http://schemas.microsoft.com/office/drawing/2014/main" id="{93465B60-B2F5-B948-9826-7E52D1A453DE}"/>
                </a:ext>
              </a:extLst>
            </p:cNvPr>
            <p:cNvSpPr/>
            <p:nvPr/>
          </p:nvSpPr>
          <p:spPr>
            <a:xfrm>
              <a:off x="7019266" y="259548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E0C4F625-6EA0-0D41-A30E-5DA4BE81BAA7}"/>
                </a:ext>
              </a:extLst>
            </p:cNvPr>
            <p:cNvSpPr/>
            <p:nvPr/>
          </p:nvSpPr>
          <p:spPr>
            <a:xfrm>
              <a:off x="7019266" y="2918256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B9E6FA67-0CDC-9247-8710-C9FE39E4F00D}"/>
                </a:ext>
              </a:extLst>
            </p:cNvPr>
            <p:cNvSpPr/>
            <p:nvPr/>
          </p:nvSpPr>
          <p:spPr>
            <a:xfrm>
              <a:off x="7019266" y="3227469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2" name="Oval 311">
              <a:extLst>
                <a:ext uri="{FF2B5EF4-FFF2-40B4-BE49-F238E27FC236}">
                  <a16:creationId xmlns:a16="http://schemas.microsoft.com/office/drawing/2014/main" id="{B04E46D1-F975-8E46-A272-85203DC1B3FB}"/>
                </a:ext>
              </a:extLst>
            </p:cNvPr>
            <p:cNvSpPr/>
            <p:nvPr/>
          </p:nvSpPr>
          <p:spPr>
            <a:xfrm>
              <a:off x="7028178" y="3538999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6ABF35ED-1D93-8A4D-80D3-4D2389B97541}"/>
                </a:ext>
              </a:extLst>
            </p:cNvPr>
            <p:cNvSpPr/>
            <p:nvPr/>
          </p:nvSpPr>
          <p:spPr>
            <a:xfrm>
              <a:off x="7032122" y="385759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4" name="Oval 313">
              <a:extLst>
                <a:ext uri="{FF2B5EF4-FFF2-40B4-BE49-F238E27FC236}">
                  <a16:creationId xmlns:a16="http://schemas.microsoft.com/office/drawing/2014/main" id="{9190E270-3400-D24B-8252-5A3D9E4CD4E0}"/>
                </a:ext>
              </a:extLst>
            </p:cNvPr>
            <p:cNvSpPr/>
            <p:nvPr/>
          </p:nvSpPr>
          <p:spPr>
            <a:xfrm>
              <a:off x="7028178" y="417034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5" name="Oval 314">
              <a:extLst>
                <a:ext uri="{FF2B5EF4-FFF2-40B4-BE49-F238E27FC236}">
                  <a16:creationId xmlns:a16="http://schemas.microsoft.com/office/drawing/2014/main" id="{0E0E6D42-9E05-BF41-97DB-D69C1364E409}"/>
                </a:ext>
              </a:extLst>
            </p:cNvPr>
            <p:cNvSpPr/>
            <p:nvPr/>
          </p:nvSpPr>
          <p:spPr>
            <a:xfrm>
              <a:off x="7019266" y="447555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6" name="Oval 315">
              <a:extLst>
                <a:ext uri="{FF2B5EF4-FFF2-40B4-BE49-F238E27FC236}">
                  <a16:creationId xmlns:a16="http://schemas.microsoft.com/office/drawing/2014/main" id="{B3369DD3-B014-7C40-8B1D-C06091FD917D}"/>
                </a:ext>
              </a:extLst>
            </p:cNvPr>
            <p:cNvSpPr/>
            <p:nvPr/>
          </p:nvSpPr>
          <p:spPr>
            <a:xfrm>
              <a:off x="7019266" y="4801683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7" name="Oval 316">
              <a:extLst>
                <a:ext uri="{FF2B5EF4-FFF2-40B4-BE49-F238E27FC236}">
                  <a16:creationId xmlns:a16="http://schemas.microsoft.com/office/drawing/2014/main" id="{E3A11A8E-1557-C247-BB2D-0259C631B60B}"/>
                </a:ext>
              </a:extLst>
            </p:cNvPr>
            <p:cNvSpPr/>
            <p:nvPr/>
          </p:nvSpPr>
          <p:spPr>
            <a:xfrm>
              <a:off x="5655645" y="2748233"/>
              <a:ext cx="250208" cy="25020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8" name="Oval 317">
              <a:extLst>
                <a:ext uri="{FF2B5EF4-FFF2-40B4-BE49-F238E27FC236}">
                  <a16:creationId xmlns:a16="http://schemas.microsoft.com/office/drawing/2014/main" id="{61716273-F081-C84F-AF53-EEB05C07D803}"/>
                </a:ext>
              </a:extLst>
            </p:cNvPr>
            <p:cNvSpPr/>
            <p:nvPr/>
          </p:nvSpPr>
          <p:spPr>
            <a:xfrm>
              <a:off x="7028178" y="5117054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319" name="Conector Reto 318">
              <a:extLst>
                <a:ext uri="{FF2B5EF4-FFF2-40B4-BE49-F238E27FC236}">
                  <a16:creationId xmlns:a16="http://schemas.microsoft.com/office/drawing/2014/main" id="{00DE7461-B996-9C4D-AA6C-0DBDB21C47E0}"/>
                </a:ext>
              </a:extLst>
            </p:cNvPr>
            <p:cNvCxnSpPr>
              <a:cxnSpLocks/>
              <a:stCxn id="301" idx="6"/>
              <a:endCxn id="302" idx="2"/>
            </p:cNvCxnSpPr>
            <p:nvPr/>
          </p:nvCxnSpPr>
          <p:spPr>
            <a:xfrm flipV="1">
              <a:off x="5849558" y="475311"/>
              <a:ext cx="1169708" cy="148102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Conector Reto 319">
              <a:extLst>
                <a:ext uri="{FF2B5EF4-FFF2-40B4-BE49-F238E27FC236}">
                  <a16:creationId xmlns:a16="http://schemas.microsoft.com/office/drawing/2014/main" id="{A7736F8B-C92D-EE4B-AE0B-95B3F715C9BC}"/>
                </a:ext>
              </a:extLst>
            </p:cNvPr>
            <p:cNvCxnSpPr>
              <a:cxnSpLocks/>
              <a:stCxn id="301" idx="6"/>
              <a:endCxn id="303" idx="2"/>
            </p:cNvCxnSpPr>
            <p:nvPr/>
          </p:nvCxnSpPr>
          <p:spPr>
            <a:xfrm flipV="1">
              <a:off x="5849558" y="843314"/>
              <a:ext cx="1169708" cy="11130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Conector Reto 320">
              <a:extLst>
                <a:ext uri="{FF2B5EF4-FFF2-40B4-BE49-F238E27FC236}">
                  <a16:creationId xmlns:a16="http://schemas.microsoft.com/office/drawing/2014/main" id="{08281B39-3FE8-DF43-8DD0-832610538A77}"/>
                </a:ext>
              </a:extLst>
            </p:cNvPr>
            <p:cNvCxnSpPr>
              <a:cxnSpLocks/>
              <a:stCxn id="301" idx="6"/>
              <a:endCxn id="304" idx="2"/>
            </p:cNvCxnSpPr>
            <p:nvPr/>
          </p:nvCxnSpPr>
          <p:spPr>
            <a:xfrm flipV="1">
              <a:off x="5849558" y="1179515"/>
              <a:ext cx="1178620" cy="7768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Conector Reto 321">
              <a:extLst>
                <a:ext uri="{FF2B5EF4-FFF2-40B4-BE49-F238E27FC236}">
                  <a16:creationId xmlns:a16="http://schemas.microsoft.com/office/drawing/2014/main" id="{9E2C1BB2-E890-1146-A0E7-7B2A98E3B610}"/>
                </a:ext>
              </a:extLst>
            </p:cNvPr>
            <p:cNvCxnSpPr>
              <a:cxnSpLocks/>
              <a:stCxn id="301" idx="6"/>
              <a:endCxn id="305" idx="2"/>
            </p:cNvCxnSpPr>
            <p:nvPr/>
          </p:nvCxnSpPr>
          <p:spPr>
            <a:xfrm flipV="1">
              <a:off x="5849558" y="1491552"/>
              <a:ext cx="1178620" cy="4647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Conector Reto 322">
              <a:extLst>
                <a:ext uri="{FF2B5EF4-FFF2-40B4-BE49-F238E27FC236}">
                  <a16:creationId xmlns:a16="http://schemas.microsoft.com/office/drawing/2014/main" id="{3167AF82-00B4-FA4D-B791-43867B92BCCB}"/>
                </a:ext>
              </a:extLst>
            </p:cNvPr>
            <p:cNvCxnSpPr>
              <a:cxnSpLocks/>
              <a:stCxn id="301" idx="6"/>
              <a:endCxn id="306" idx="2"/>
            </p:cNvCxnSpPr>
            <p:nvPr/>
          </p:nvCxnSpPr>
          <p:spPr>
            <a:xfrm flipV="1">
              <a:off x="5849558" y="1803589"/>
              <a:ext cx="1174660" cy="1527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Conector Reto 323">
              <a:extLst>
                <a:ext uri="{FF2B5EF4-FFF2-40B4-BE49-F238E27FC236}">
                  <a16:creationId xmlns:a16="http://schemas.microsoft.com/office/drawing/2014/main" id="{5265CB87-4845-D444-9811-49D9207F8497}"/>
                </a:ext>
              </a:extLst>
            </p:cNvPr>
            <p:cNvCxnSpPr>
              <a:cxnSpLocks/>
              <a:stCxn id="301" idx="6"/>
              <a:endCxn id="307" idx="2"/>
            </p:cNvCxnSpPr>
            <p:nvPr/>
          </p:nvCxnSpPr>
          <p:spPr>
            <a:xfrm>
              <a:off x="5849558" y="1956333"/>
              <a:ext cx="1174660" cy="1592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Conector Reto 324">
              <a:extLst>
                <a:ext uri="{FF2B5EF4-FFF2-40B4-BE49-F238E27FC236}">
                  <a16:creationId xmlns:a16="http://schemas.microsoft.com/office/drawing/2014/main" id="{7515C1D8-E168-0F46-9782-662E3212D1F4}"/>
                </a:ext>
              </a:extLst>
            </p:cNvPr>
            <p:cNvCxnSpPr>
              <a:cxnSpLocks/>
              <a:stCxn id="301" idx="6"/>
              <a:endCxn id="308" idx="2"/>
            </p:cNvCxnSpPr>
            <p:nvPr/>
          </p:nvCxnSpPr>
          <p:spPr>
            <a:xfrm>
              <a:off x="5849558" y="1956333"/>
              <a:ext cx="1174660" cy="4720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Conector Reto 325">
              <a:extLst>
                <a:ext uri="{FF2B5EF4-FFF2-40B4-BE49-F238E27FC236}">
                  <a16:creationId xmlns:a16="http://schemas.microsoft.com/office/drawing/2014/main" id="{E264C0CE-6760-8C48-A3EF-382B6871D95E}"/>
                </a:ext>
              </a:extLst>
            </p:cNvPr>
            <p:cNvCxnSpPr>
              <a:cxnSpLocks/>
              <a:stCxn id="301" idx="6"/>
              <a:endCxn id="309" idx="2"/>
            </p:cNvCxnSpPr>
            <p:nvPr/>
          </p:nvCxnSpPr>
          <p:spPr>
            <a:xfrm>
              <a:off x="5849558" y="1956333"/>
              <a:ext cx="1169708" cy="77724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Conector Reto 326">
              <a:extLst>
                <a:ext uri="{FF2B5EF4-FFF2-40B4-BE49-F238E27FC236}">
                  <a16:creationId xmlns:a16="http://schemas.microsoft.com/office/drawing/2014/main" id="{3B8581FC-9473-1F4D-A81D-D7B3D3D4404B}"/>
                </a:ext>
              </a:extLst>
            </p:cNvPr>
            <p:cNvCxnSpPr>
              <a:cxnSpLocks/>
              <a:stCxn id="301" idx="6"/>
              <a:endCxn id="310" idx="2"/>
            </p:cNvCxnSpPr>
            <p:nvPr/>
          </p:nvCxnSpPr>
          <p:spPr>
            <a:xfrm>
              <a:off x="5849558" y="1956333"/>
              <a:ext cx="1169708" cy="11000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Conector Reto 327">
              <a:extLst>
                <a:ext uri="{FF2B5EF4-FFF2-40B4-BE49-F238E27FC236}">
                  <a16:creationId xmlns:a16="http://schemas.microsoft.com/office/drawing/2014/main" id="{D5B862EA-EC55-2848-8453-ECE0876F7526}"/>
                </a:ext>
              </a:extLst>
            </p:cNvPr>
            <p:cNvCxnSpPr>
              <a:cxnSpLocks/>
              <a:stCxn id="301" idx="6"/>
              <a:endCxn id="311" idx="2"/>
            </p:cNvCxnSpPr>
            <p:nvPr/>
          </p:nvCxnSpPr>
          <p:spPr>
            <a:xfrm>
              <a:off x="5849558" y="1956333"/>
              <a:ext cx="1169708" cy="14092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Conector Reto 328">
              <a:extLst>
                <a:ext uri="{FF2B5EF4-FFF2-40B4-BE49-F238E27FC236}">
                  <a16:creationId xmlns:a16="http://schemas.microsoft.com/office/drawing/2014/main" id="{7A3C46F6-15AE-5542-B696-6120D8AD585F}"/>
                </a:ext>
              </a:extLst>
            </p:cNvPr>
            <p:cNvCxnSpPr>
              <a:cxnSpLocks/>
              <a:stCxn id="301" idx="6"/>
              <a:endCxn id="312" idx="2"/>
            </p:cNvCxnSpPr>
            <p:nvPr/>
          </p:nvCxnSpPr>
          <p:spPr>
            <a:xfrm>
              <a:off x="5849558" y="1956333"/>
              <a:ext cx="1178620" cy="17207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Conector Reto 329">
              <a:extLst>
                <a:ext uri="{FF2B5EF4-FFF2-40B4-BE49-F238E27FC236}">
                  <a16:creationId xmlns:a16="http://schemas.microsoft.com/office/drawing/2014/main" id="{4D4FC0BC-D5D9-B442-8C52-CCA6CF80CB42}"/>
                </a:ext>
              </a:extLst>
            </p:cNvPr>
            <p:cNvCxnSpPr>
              <a:cxnSpLocks/>
              <a:stCxn id="301" idx="6"/>
              <a:endCxn id="313" idx="2"/>
            </p:cNvCxnSpPr>
            <p:nvPr/>
          </p:nvCxnSpPr>
          <p:spPr>
            <a:xfrm>
              <a:off x="5849558" y="1956333"/>
              <a:ext cx="1182564" cy="20393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Conector Reto 330">
              <a:extLst>
                <a:ext uri="{FF2B5EF4-FFF2-40B4-BE49-F238E27FC236}">
                  <a16:creationId xmlns:a16="http://schemas.microsoft.com/office/drawing/2014/main" id="{4A570E28-6995-FE4F-A7D8-3909047C0365}"/>
                </a:ext>
              </a:extLst>
            </p:cNvPr>
            <p:cNvCxnSpPr>
              <a:cxnSpLocks/>
              <a:stCxn id="301" idx="6"/>
              <a:endCxn id="314" idx="2"/>
            </p:cNvCxnSpPr>
            <p:nvPr/>
          </p:nvCxnSpPr>
          <p:spPr>
            <a:xfrm>
              <a:off x="5849558" y="1956333"/>
              <a:ext cx="1178620" cy="23520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Conector Reto 331">
              <a:extLst>
                <a:ext uri="{FF2B5EF4-FFF2-40B4-BE49-F238E27FC236}">
                  <a16:creationId xmlns:a16="http://schemas.microsoft.com/office/drawing/2014/main" id="{2F1DFC24-1B29-2347-BDD7-01ADD6F007F5}"/>
                </a:ext>
              </a:extLst>
            </p:cNvPr>
            <p:cNvCxnSpPr>
              <a:cxnSpLocks/>
              <a:stCxn id="301" idx="6"/>
              <a:endCxn id="315" idx="2"/>
            </p:cNvCxnSpPr>
            <p:nvPr/>
          </p:nvCxnSpPr>
          <p:spPr>
            <a:xfrm>
              <a:off x="5849558" y="1956333"/>
              <a:ext cx="1169708" cy="265730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Conector Reto 332">
              <a:extLst>
                <a:ext uri="{FF2B5EF4-FFF2-40B4-BE49-F238E27FC236}">
                  <a16:creationId xmlns:a16="http://schemas.microsoft.com/office/drawing/2014/main" id="{52003B3F-D05E-FB4B-B94E-E43DE30012C7}"/>
                </a:ext>
              </a:extLst>
            </p:cNvPr>
            <p:cNvCxnSpPr>
              <a:cxnSpLocks/>
              <a:stCxn id="301" idx="6"/>
              <a:endCxn id="316" idx="2"/>
            </p:cNvCxnSpPr>
            <p:nvPr/>
          </p:nvCxnSpPr>
          <p:spPr>
            <a:xfrm>
              <a:off x="5849558" y="1956333"/>
              <a:ext cx="1169708" cy="298344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Conector Reto 333">
              <a:extLst>
                <a:ext uri="{FF2B5EF4-FFF2-40B4-BE49-F238E27FC236}">
                  <a16:creationId xmlns:a16="http://schemas.microsoft.com/office/drawing/2014/main" id="{8CF1B93A-5ED2-F24F-84A6-561A1DAFDB02}"/>
                </a:ext>
              </a:extLst>
            </p:cNvPr>
            <p:cNvCxnSpPr>
              <a:cxnSpLocks/>
              <a:stCxn id="301" idx="6"/>
              <a:endCxn id="318" idx="2"/>
            </p:cNvCxnSpPr>
            <p:nvPr/>
          </p:nvCxnSpPr>
          <p:spPr>
            <a:xfrm>
              <a:off x="5849558" y="1956333"/>
              <a:ext cx="1178620" cy="32988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Conector Reto 334">
              <a:extLst>
                <a:ext uri="{FF2B5EF4-FFF2-40B4-BE49-F238E27FC236}">
                  <a16:creationId xmlns:a16="http://schemas.microsoft.com/office/drawing/2014/main" id="{DDB10480-E266-4C44-B5EB-74592E10FB15}"/>
                </a:ext>
              </a:extLst>
            </p:cNvPr>
            <p:cNvCxnSpPr>
              <a:cxnSpLocks/>
              <a:stCxn id="317" idx="6"/>
              <a:endCxn id="302" idx="2"/>
            </p:cNvCxnSpPr>
            <p:nvPr/>
          </p:nvCxnSpPr>
          <p:spPr>
            <a:xfrm flipV="1">
              <a:off x="5905853" y="475311"/>
              <a:ext cx="1113413" cy="23980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Conector Reto 335">
              <a:extLst>
                <a:ext uri="{FF2B5EF4-FFF2-40B4-BE49-F238E27FC236}">
                  <a16:creationId xmlns:a16="http://schemas.microsoft.com/office/drawing/2014/main" id="{E66D921F-10B4-744F-B3A6-CDEB906EB3A1}"/>
                </a:ext>
              </a:extLst>
            </p:cNvPr>
            <p:cNvCxnSpPr>
              <a:cxnSpLocks/>
              <a:stCxn id="317" idx="5"/>
              <a:endCxn id="303" idx="2"/>
            </p:cNvCxnSpPr>
            <p:nvPr/>
          </p:nvCxnSpPr>
          <p:spPr>
            <a:xfrm flipV="1">
              <a:off x="5869211" y="843314"/>
              <a:ext cx="1150055" cy="21184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Conector Reto 336">
              <a:extLst>
                <a:ext uri="{FF2B5EF4-FFF2-40B4-BE49-F238E27FC236}">
                  <a16:creationId xmlns:a16="http://schemas.microsoft.com/office/drawing/2014/main" id="{06AB2E57-99FC-0442-81DD-3D00BC306E6F}"/>
                </a:ext>
              </a:extLst>
            </p:cNvPr>
            <p:cNvCxnSpPr>
              <a:cxnSpLocks/>
              <a:stCxn id="317" idx="6"/>
              <a:endCxn id="305" idx="2"/>
            </p:cNvCxnSpPr>
            <p:nvPr/>
          </p:nvCxnSpPr>
          <p:spPr>
            <a:xfrm flipV="1">
              <a:off x="5905853" y="1491552"/>
              <a:ext cx="1122325" cy="13817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Conector Reto 337">
              <a:extLst>
                <a:ext uri="{FF2B5EF4-FFF2-40B4-BE49-F238E27FC236}">
                  <a16:creationId xmlns:a16="http://schemas.microsoft.com/office/drawing/2014/main" id="{D6FB3D2C-42EF-F045-B50A-1DF98778C8AC}"/>
                </a:ext>
              </a:extLst>
            </p:cNvPr>
            <p:cNvCxnSpPr>
              <a:cxnSpLocks/>
              <a:stCxn id="317" idx="6"/>
              <a:endCxn id="304" idx="2"/>
            </p:cNvCxnSpPr>
            <p:nvPr/>
          </p:nvCxnSpPr>
          <p:spPr>
            <a:xfrm flipV="1">
              <a:off x="5905853" y="1179515"/>
              <a:ext cx="1122325" cy="169382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Conector Reto 338">
              <a:extLst>
                <a:ext uri="{FF2B5EF4-FFF2-40B4-BE49-F238E27FC236}">
                  <a16:creationId xmlns:a16="http://schemas.microsoft.com/office/drawing/2014/main" id="{A42EEA7D-DD15-CF4B-8E38-395B85A22121}"/>
                </a:ext>
              </a:extLst>
            </p:cNvPr>
            <p:cNvCxnSpPr>
              <a:cxnSpLocks/>
              <a:stCxn id="317" idx="6"/>
              <a:endCxn id="306" idx="2"/>
            </p:cNvCxnSpPr>
            <p:nvPr/>
          </p:nvCxnSpPr>
          <p:spPr>
            <a:xfrm flipV="1">
              <a:off x="5905853" y="1803589"/>
              <a:ext cx="1118365" cy="106974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Conector Reto 339">
              <a:extLst>
                <a:ext uri="{FF2B5EF4-FFF2-40B4-BE49-F238E27FC236}">
                  <a16:creationId xmlns:a16="http://schemas.microsoft.com/office/drawing/2014/main" id="{4638760E-2774-A242-8705-0AC978CFD1D9}"/>
                </a:ext>
              </a:extLst>
            </p:cNvPr>
            <p:cNvCxnSpPr>
              <a:cxnSpLocks/>
              <a:stCxn id="317" idx="6"/>
              <a:endCxn id="307" idx="2"/>
            </p:cNvCxnSpPr>
            <p:nvPr/>
          </p:nvCxnSpPr>
          <p:spPr>
            <a:xfrm flipV="1">
              <a:off x="5905853" y="2115626"/>
              <a:ext cx="1118365" cy="7577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Conector Reto 340">
              <a:extLst>
                <a:ext uri="{FF2B5EF4-FFF2-40B4-BE49-F238E27FC236}">
                  <a16:creationId xmlns:a16="http://schemas.microsoft.com/office/drawing/2014/main" id="{94B7C6ED-4B62-3942-9D01-67A1D7411BB5}"/>
                </a:ext>
              </a:extLst>
            </p:cNvPr>
            <p:cNvCxnSpPr>
              <a:cxnSpLocks/>
              <a:stCxn id="317" idx="6"/>
              <a:endCxn id="308" idx="2"/>
            </p:cNvCxnSpPr>
            <p:nvPr/>
          </p:nvCxnSpPr>
          <p:spPr>
            <a:xfrm flipV="1">
              <a:off x="5905853" y="2428369"/>
              <a:ext cx="1118365" cy="4449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Conector Reto 341">
              <a:extLst>
                <a:ext uri="{FF2B5EF4-FFF2-40B4-BE49-F238E27FC236}">
                  <a16:creationId xmlns:a16="http://schemas.microsoft.com/office/drawing/2014/main" id="{3CD5F8FB-75CE-6047-A882-D569EB8C7D0F}"/>
                </a:ext>
              </a:extLst>
            </p:cNvPr>
            <p:cNvCxnSpPr>
              <a:cxnSpLocks/>
              <a:stCxn id="317" idx="6"/>
              <a:endCxn id="309" idx="2"/>
            </p:cNvCxnSpPr>
            <p:nvPr/>
          </p:nvCxnSpPr>
          <p:spPr>
            <a:xfrm flipV="1">
              <a:off x="5905853" y="2733579"/>
              <a:ext cx="1113413" cy="1397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Conector Reto 342">
              <a:extLst>
                <a:ext uri="{FF2B5EF4-FFF2-40B4-BE49-F238E27FC236}">
                  <a16:creationId xmlns:a16="http://schemas.microsoft.com/office/drawing/2014/main" id="{0541BCC4-2BA8-DE46-8C47-65304385F44D}"/>
                </a:ext>
              </a:extLst>
            </p:cNvPr>
            <p:cNvCxnSpPr>
              <a:cxnSpLocks/>
              <a:stCxn id="317" idx="6"/>
              <a:endCxn id="310" idx="2"/>
            </p:cNvCxnSpPr>
            <p:nvPr/>
          </p:nvCxnSpPr>
          <p:spPr>
            <a:xfrm>
              <a:off x="5905853" y="2873337"/>
              <a:ext cx="1113413" cy="1830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Conector Reto 343">
              <a:extLst>
                <a:ext uri="{FF2B5EF4-FFF2-40B4-BE49-F238E27FC236}">
                  <a16:creationId xmlns:a16="http://schemas.microsoft.com/office/drawing/2014/main" id="{89CEF95F-EEC3-1A43-8587-6428691626E7}"/>
                </a:ext>
              </a:extLst>
            </p:cNvPr>
            <p:cNvCxnSpPr>
              <a:cxnSpLocks/>
              <a:stCxn id="317" idx="6"/>
              <a:endCxn id="311" idx="2"/>
            </p:cNvCxnSpPr>
            <p:nvPr/>
          </p:nvCxnSpPr>
          <p:spPr>
            <a:xfrm>
              <a:off x="5905853" y="2873337"/>
              <a:ext cx="1113413" cy="4922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Conector Reto 344">
              <a:extLst>
                <a:ext uri="{FF2B5EF4-FFF2-40B4-BE49-F238E27FC236}">
                  <a16:creationId xmlns:a16="http://schemas.microsoft.com/office/drawing/2014/main" id="{2F4E10AC-5342-7A49-A171-6A7E86681F87}"/>
                </a:ext>
              </a:extLst>
            </p:cNvPr>
            <p:cNvCxnSpPr>
              <a:cxnSpLocks/>
              <a:stCxn id="317" idx="6"/>
              <a:endCxn id="312" idx="2"/>
            </p:cNvCxnSpPr>
            <p:nvPr/>
          </p:nvCxnSpPr>
          <p:spPr>
            <a:xfrm>
              <a:off x="5905853" y="2873337"/>
              <a:ext cx="1122325" cy="8037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Conector Reto 345">
              <a:extLst>
                <a:ext uri="{FF2B5EF4-FFF2-40B4-BE49-F238E27FC236}">
                  <a16:creationId xmlns:a16="http://schemas.microsoft.com/office/drawing/2014/main" id="{A603F0CF-0D7D-F94D-8E0E-8B95B2066E99}"/>
                </a:ext>
              </a:extLst>
            </p:cNvPr>
            <p:cNvCxnSpPr>
              <a:cxnSpLocks/>
              <a:stCxn id="317" idx="6"/>
              <a:endCxn id="313" idx="2"/>
            </p:cNvCxnSpPr>
            <p:nvPr/>
          </p:nvCxnSpPr>
          <p:spPr>
            <a:xfrm>
              <a:off x="5905853" y="2873337"/>
              <a:ext cx="1126269" cy="11223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Conector Reto 346">
              <a:extLst>
                <a:ext uri="{FF2B5EF4-FFF2-40B4-BE49-F238E27FC236}">
                  <a16:creationId xmlns:a16="http://schemas.microsoft.com/office/drawing/2014/main" id="{34A6E033-4C93-8046-845B-B8E0CA6BF15B}"/>
                </a:ext>
              </a:extLst>
            </p:cNvPr>
            <p:cNvCxnSpPr>
              <a:cxnSpLocks/>
              <a:stCxn id="317" idx="7"/>
              <a:endCxn id="314" idx="2"/>
            </p:cNvCxnSpPr>
            <p:nvPr/>
          </p:nvCxnSpPr>
          <p:spPr>
            <a:xfrm>
              <a:off x="5869211" y="2784875"/>
              <a:ext cx="1158967" cy="15235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Conector Reto 347">
              <a:extLst>
                <a:ext uri="{FF2B5EF4-FFF2-40B4-BE49-F238E27FC236}">
                  <a16:creationId xmlns:a16="http://schemas.microsoft.com/office/drawing/2014/main" id="{B48090B7-7B89-764E-859A-E7561092ADDB}"/>
                </a:ext>
              </a:extLst>
            </p:cNvPr>
            <p:cNvCxnSpPr>
              <a:cxnSpLocks/>
              <a:stCxn id="317" idx="6"/>
              <a:endCxn id="315" idx="2"/>
            </p:cNvCxnSpPr>
            <p:nvPr/>
          </p:nvCxnSpPr>
          <p:spPr>
            <a:xfrm>
              <a:off x="5905853" y="2873337"/>
              <a:ext cx="1113413" cy="174030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Conector Reto 348">
              <a:extLst>
                <a:ext uri="{FF2B5EF4-FFF2-40B4-BE49-F238E27FC236}">
                  <a16:creationId xmlns:a16="http://schemas.microsoft.com/office/drawing/2014/main" id="{18BADBDF-96F9-3A48-A6FC-4CBC0D2AB438}"/>
                </a:ext>
              </a:extLst>
            </p:cNvPr>
            <p:cNvCxnSpPr>
              <a:cxnSpLocks/>
              <a:stCxn id="317" idx="6"/>
              <a:endCxn id="316" idx="2"/>
            </p:cNvCxnSpPr>
            <p:nvPr/>
          </p:nvCxnSpPr>
          <p:spPr>
            <a:xfrm>
              <a:off x="5905853" y="2873337"/>
              <a:ext cx="1113413" cy="20664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Conector Reto 349">
              <a:extLst>
                <a:ext uri="{FF2B5EF4-FFF2-40B4-BE49-F238E27FC236}">
                  <a16:creationId xmlns:a16="http://schemas.microsoft.com/office/drawing/2014/main" id="{78FA6AEB-DFAB-6242-AD35-A3AE74D55B3F}"/>
                </a:ext>
              </a:extLst>
            </p:cNvPr>
            <p:cNvCxnSpPr>
              <a:cxnSpLocks/>
              <a:stCxn id="317" idx="6"/>
              <a:endCxn id="318" idx="2"/>
            </p:cNvCxnSpPr>
            <p:nvPr/>
          </p:nvCxnSpPr>
          <p:spPr>
            <a:xfrm>
              <a:off x="5905853" y="2873337"/>
              <a:ext cx="1122325" cy="23818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4" name="CaixaDeTexto 453">
            <a:extLst>
              <a:ext uri="{FF2B5EF4-FFF2-40B4-BE49-F238E27FC236}">
                <a16:creationId xmlns:a16="http://schemas.microsoft.com/office/drawing/2014/main" id="{7DEB5436-832D-154D-B6AB-618A3CF2281E}"/>
              </a:ext>
            </a:extLst>
          </p:cNvPr>
          <p:cNvSpPr txBox="1"/>
          <p:nvPr/>
        </p:nvSpPr>
        <p:spPr>
          <a:xfrm>
            <a:off x="3717052" y="1567908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4 </a:t>
            </a:r>
            <a:r>
              <a:rPr lang="pt-BR" dirty="0" err="1"/>
              <a:t>x</a:t>
            </a:r>
            <a:r>
              <a:rPr lang="pt-BR" dirty="0"/>
              <a:t> 4</a:t>
            </a:r>
          </a:p>
        </p:txBody>
      </p:sp>
      <p:sp>
        <p:nvSpPr>
          <p:cNvPr id="455" name="Seta para a Direita 454">
            <a:extLst>
              <a:ext uri="{FF2B5EF4-FFF2-40B4-BE49-F238E27FC236}">
                <a16:creationId xmlns:a16="http://schemas.microsoft.com/office/drawing/2014/main" id="{E7D1BB02-A2D2-A64F-A6DB-8688DCF15447}"/>
              </a:ext>
            </a:extLst>
          </p:cNvPr>
          <p:cNvSpPr/>
          <p:nvPr/>
        </p:nvSpPr>
        <p:spPr>
          <a:xfrm>
            <a:off x="4499992" y="2314772"/>
            <a:ext cx="864096" cy="4806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3018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AFC472-6365-004C-9DF9-A937038F8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Tamanho do SOM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46BCA2E9-BDA7-3548-A63E-6FC56D3FEC7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𝑡𝑎𝑚𝑎𝑛h𝑜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=5 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rad>
                  </m:oMath>
                </a14:m>
                <a:endParaRPr lang="en-US" b="0" dirty="0"/>
              </a:p>
              <a:p>
                <a:r>
                  <a:rPr lang="pt-BR" dirty="0"/>
                  <a:t>Base com 178 registros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𝑡𝑎𝑚𝑎𝑛h𝑜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=5 </m:t>
                    </m:r>
                    <m:rad>
                      <m:radPr>
                        <m:deg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178</m:t>
                        </m:r>
                      </m:e>
                    </m:rad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𝑡𝑎𝑚𝑎𝑛h𝑜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=5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13,11</m:t>
                    </m:r>
                  </m:oMath>
                </a14:m>
                <a:endParaRPr lang="pt-BR" dirty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𝑡𝑎𝑚𝑎𝑛h𝑜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𝟔𝟓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𝟔𝟓</m:t>
                    </m:r>
                  </m:oMath>
                </a14:m>
                <a:r>
                  <a:rPr lang="pt-BR" b="1" dirty="0"/>
                  <a:t> células</a:t>
                </a:r>
              </a:p>
              <a:p>
                <a:r>
                  <a:rPr lang="pt-BR" dirty="0"/>
                  <a:t>Matriz 8 </a:t>
                </a:r>
                <a:r>
                  <a:rPr lang="pt-BR" dirty="0" err="1"/>
                  <a:t>x</a:t>
                </a:r>
                <a:r>
                  <a:rPr lang="pt-BR" dirty="0"/>
                  <a:t> 8</a:t>
                </a:r>
              </a:p>
              <a:p>
                <a:r>
                  <a:rPr lang="pt-BR" dirty="0"/>
                  <a:t>Consultar autor </a:t>
                </a:r>
                <a:r>
                  <a:rPr lang="pt-BR" dirty="0" err="1"/>
                  <a:t>Vesanto</a:t>
                </a:r>
                <a:endParaRPr lang="pt-BR" dirty="0"/>
              </a:p>
              <a:p>
                <a:pPr lvl="1"/>
                <a:endParaRPr lang="pt-BR" dirty="0"/>
              </a:p>
              <a:p>
                <a:pPr marL="342900" lvl="1" indent="0">
                  <a:buNone/>
                </a:pPr>
                <a:endParaRPr lang="pt-BR" dirty="0"/>
              </a:p>
            </p:txBody>
          </p:sp>
        </mc:Choice>
        <mc:Fallback xmlns="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46BCA2E9-BDA7-3548-A63E-6FC56D3FEC7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643" t="-105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46632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>
            <a:extLst>
              <a:ext uri="{FF2B5EF4-FFF2-40B4-BE49-F238E27FC236}">
                <a16:creationId xmlns:a16="http://schemas.microsoft.com/office/drawing/2014/main" id="{FFE6046D-E9D2-F841-888F-3576B910263D}"/>
              </a:ext>
            </a:extLst>
          </p:cNvPr>
          <p:cNvGrpSpPr/>
          <p:nvPr/>
        </p:nvGrpSpPr>
        <p:grpSpPr>
          <a:xfrm>
            <a:off x="1763688" y="537788"/>
            <a:ext cx="1872208" cy="5056016"/>
            <a:chOff x="35496" y="481236"/>
            <a:chExt cx="1872208" cy="5056016"/>
          </a:xfrm>
        </p:grpSpPr>
        <p:grpSp>
          <p:nvGrpSpPr>
            <p:cNvPr id="453" name="Agrupar 452">
              <a:extLst>
                <a:ext uri="{FF2B5EF4-FFF2-40B4-BE49-F238E27FC236}">
                  <a16:creationId xmlns:a16="http://schemas.microsoft.com/office/drawing/2014/main" id="{01869EAB-E68B-A34D-91AA-1952A7BE3DED}"/>
                </a:ext>
              </a:extLst>
            </p:cNvPr>
            <p:cNvGrpSpPr/>
            <p:nvPr/>
          </p:nvGrpSpPr>
          <p:grpSpPr>
            <a:xfrm>
              <a:off x="204684" y="481236"/>
              <a:ext cx="1703020" cy="5056016"/>
              <a:chOff x="5605284" y="337220"/>
              <a:chExt cx="1703020" cy="5056016"/>
            </a:xfrm>
          </p:grpSpPr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E8FF610C-F4F4-F24B-9B35-950E0D176481}"/>
                  </a:ext>
                </a:extLst>
              </p:cNvPr>
              <p:cNvSpPr/>
              <p:nvPr/>
            </p:nvSpPr>
            <p:spPr>
              <a:xfrm>
                <a:off x="5605284" y="1834196"/>
                <a:ext cx="244274" cy="24427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607B3A92-D3E0-4F40-9A31-FFFE4123B055}"/>
                  </a:ext>
                </a:extLst>
              </p:cNvPr>
              <p:cNvSpPr/>
              <p:nvPr/>
            </p:nvSpPr>
            <p:spPr>
              <a:xfrm>
                <a:off x="7019266" y="337220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3" name="Oval 302">
                <a:extLst>
                  <a:ext uri="{FF2B5EF4-FFF2-40B4-BE49-F238E27FC236}">
                    <a16:creationId xmlns:a16="http://schemas.microsoft.com/office/drawing/2014/main" id="{2CD0215E-D0BF-8D41-B68C-5A0CDCE726E2}"/>
                  </a:ext>
                </a:extLst>
              </p:cNvPr>
              <p:cNvSpPr/>
              <p:nvPr/>
            </p:nvSpPr>
            <p:spPr>
              <a:xfrm>
                <a:off x="7019266" y="705223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4" name="Oval 303">
                <a:extLst>
                  <a:ext uri="{FF2B5EF4-FFF2-40B4-BE49-F238E27FC236}">
                    <a16:creationId xmlns:a16="http://schemas.microsoft.com/office/drawing/2014/main" id="{76B137EA-B0CC-B943-A6EF-9B431B6BCE7D}"/>
                  </a:ext>
                </a:extLst>
              </p:cNvPr>
              <p:cNvSpPr/>
              <p:nvPr/>
            </p:nvSpPr>
            <p:spPr>
              <a:xfrm>
                <a:off x="7028178" y="1041424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5" name="Oval 304">
                <a:extLst>
                  <a:ext uri="{FF2B5EF4-FFF2-40B4-BE49-F238E27FC236}">
                    <a16:creationId xmlns:a16="http://schemas.microsoft.com/office/drawing/2014/main" id="{77D504D9-F505-2341-894B-F88BE8103FB4}"/>
                  </a:ext>
                </a:extLst>
              </p:cNvPr>
              <p:cNvSpPr/>
              <p:nvPr/>
            </p:nvSpPr>
            <p:spPr>
              <a:xfrm>
                <a:off x="7028178" y="1353461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6" name="Oval 305">
                <a:extLst>
                  <a:ext uri="{FF2B5EF4-FFF2-40B4-BE49-F238E27FC236}">
                    <a16:creationId xmlns:a16="http://schemas.microsoft.com/office/drawing/2014/main" id="{73756693-BB5A-1541-B0AD-FED6911CC052}"/>
                  </a:ext>
                </a:extLst>
              </p:cNvPr>
              <p:cNvSpPr/>
              <p:nvPr/>
            </p:nvSpPr>
            <p:spPr>
              <a:xfrm>
                <a:off x="7024218" y="1665498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7" name="Oval 306">
                <a:extLst>
                  <a:ext uri="{FF2B5EF4-FFF2-40B4-BE49-F238E27FC236}">
                    <a16:creationId xmlns:a16="http://schemas.microsoft.com/office/drawing/2014/main" id="{1669C0FA-09A5-6749-98F2-0BEEA5C23475}"/>
                  </a:ext>
                </a:extLst>
              </p:cNvPr>
              <p:cNvSpPr/>
              <p:nvPr/>
            </p:nvSpPr>
            <p:spPr>
              <a:xfrm>
                <a:off x="7024218" y="1977535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8" name="Oval 307">
                <a:extLst>
                  <a:ext uri="{FF2B5EF4-FFF2-40B4-BE49-F238E27FC236}">
                    <a16:creationId xmlns:a16="http://schemas.microsoft.com/office/drawing/2014/main" id="{CB3BF18C-5788-3B42-859C-25776FC053B5}"/>
                  </a:ext>
                </a:extLst>
              </p:cNvPr>
              <p:cNvSpPr/>
              <p:nvPr/>
            </p:nvSpPr>
            <p:spPr>
              <a:xfrm>
                <a:off x="7024218" y="2290278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9" name="Oval 308">
                <a:extLst>
                  <a:ext uri="{FF2B5EF4-FFF2-40B4-BE49-F238E27FC236}">
                    <a16:creationId xmlns:a16="http://schemas.microsoft.com/office/drawing/2014/main" id="{93465B60-B2F5-B948-9826-7E52D1A453DE}"/>
                  </a:ext>
                </a:extLst>
              </p:cNvPr>
              <p:cNvSpPr/>
              <p:nvPr/>
            </p:nvSpPr>
            <p:spPr>
              <a:xfrm>
                <a:off x="7019266" y="2595488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0" name="Oval 309">
                <a:extLst>
                  <a:ext uri="{FF2B5EF4-FFF2-40B4-BE49-F238E27FC236}">
                    <a16:creationId xmlns:a16="http://schemas.microsoft.com/office/drawing/2014/main" id="{E0C4F625-6EA0-0D41-A30E-5DA4BE81BAA7}"/>
                  </a:ext>
                </a:extLst>
              </p:cNvPr>
              <p:cNvSpPr/>
              <p:nvPr/>
            </p:nvSpPr>
            <p:spPr>
              <a:xfrm>
                <a:off x="7019266" y="2918256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1" name="Oval 310">
                <a:extLst>
                  <a:ext uri="{FF2B5EF4-FFF2-40B4-BE49-F238E27FC236}">
                    <a16:creationId xmlns:a16="http://schemas.microsoft.com/office/drawing/2014/main" id="{B9E6FA67-0CDC-9247-8710-C9FE39E4F00D}"/>
                  </a:ext>
                </a:extLst>
              </p:cNvPr>
              <p:cNvSpPr/>
              <p:nvPr/>
            </p:nvSpPr>
            <p:spPr>
              <a:xfrm>
                <a:off x="7019266" y="3227469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2" name="Oval 311">
                <a:extLst>
                  <a:ext uri="{FF2B5EF4-FFF2-40B4-BE49-F238E27FC236}">
                    <a16:creationId xmlns:a16="http://schemas.microsoft.com/office/drawing/2014/main" id="{B04E46D1-F975-8E46-A272-85203DC1B3FB}"/>
                  </a:ext>
                </a:extLst>
              </p:cNvPr>
              <p:cNvSpPr/>
              <p:nvPr/>
            </p:nvSpPr>
            <p:spPr>
              <a:xfrm>
                <a:off x="7028178" y="3538999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3" name="Oval 312">
                <a:extLst>
                  <a:ext uri="{FF2B5EF4-FFF2-40B4-BE49-F238E27FC236}">
                    <a16:creationId xmlns:a16="http://schemas.microsoft.com/office/drawing/2014/main" id="{6ABF35ED-1D93-8A4D-80D3-4D2389B97541}"/>
                  </a:ext>
                </a:extLst>
              </p:cNvPr>
              <p:cNvSpPr/>
              <p:nvPr/>
            </p:nvSpPr>
            <p:spPr>
              <a:xfrm>
                <a:off x="7032122" y="3857598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4" name="Oval 313">
                <a:extLst>
                  <a:ext uri="{FF2B5EF4-FFF2-40B4-BE49-F238E27FC236}">
                    <a16:creationId xmlns:a16="http://schemas.microsoft.com/office/drawing/2014/main" id="{9190E270-3400-D24B-8252-5A3D9E4CD4E0}"/>
                  </a:ext>
                </a:extLst>
              </p:cNvPr>
              <p:cNvSpPr/>
              <p:nvPr/>
            </p:nvSpPr>
            <p:spPr>
              <a:xfrm>
                <a:off x="7028178" y="4170341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5" name="Oval 314">
                <a:extLst>
                  <a:ext uri="{FF2B5EF4-FFF2-40B4-BE49-F238E27FC236}">
                    <a16:creationId xmlns:a16="http://schemas.microsoft.com/office/drawing/2014/main" id="{0E0E6D42-9E05-BF41-97DB-D69C1364E409}"/>
                  </a:ext>
                </a:extLst>
              </p:cNvPr>
              <p:cNvSpPr/>
              <p:nvPr/>
            </p:nvSpPr>
            <p:spPr>
              <a:xfrm>
                <a:off x="7019266" y="4475551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6" name="Oval 315">
                <a:extLst>
                  <a:ext uri="{FF2B5EF4-FFF2-40B4-BE49-F238E27FC236}">
                    <a16:creationId xmlns:a16="http://schemas.microsoft.com/office/drawing/2014/main" id="{B3369DD3-B014-7C40-8B1D-C06091FD917D}"/>
                  </a:ext>
                </a:extLst>
              </p:cNvPr>
              <p:cNvSpPr/>
              <p:nvPr/>
            </p:nvSpPr>
            <p:spPr>
              <a:xfrm>
                <a:off x="7019266" y="4801683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7" name="Oval 316">
                <a:extLst>
                  <a:ext uri="{FF2B5EF4-FFF2-40B4-BE49-F238E27FC236}">
                    <a16:creationId xmlns:a16="http://schemas.microsoft.com/office/drawing/2014/main" id="{E3A11A8E-1557-C247-BB2D-0259C631B60B}"/>
                  </a:ext>
                </a:extLst>
              </p:cNvPr>
              <p:cNvSpPr/>
              <p:nvPr/>
            </p:nvSpPr>
            <p:spPr>
              <a:xfrm>
                <a:off x="5655645" y="2748233"/>
                <a:ext cx="250208" cy="25020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8" name="Oval 317">
                <a:extLst>
                  <a:ext uri="{FF2B5EF4-FFF2-40B4-BE49-F238E27FC236}">
                    <a16:creationId xmlns:a16="http://schemas.microsoft.com/office/drawing/2014/main" id="{61716273-F081-C84F-AF53-EEB05C07D803}"/>
                  </a:ext>
                </a:extLst>
              </p:cNvPr>
              <p:cNvSpPr/>
              <p:nvPr/>
            </p:nvSpPr>
            <p:spPr>
              <a:xfrm>
                <a:off x="7028178" y="5117054"/>
                <a:ext cx="276182" cy="27618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319" name="Conector Reto 318">
                <a:extLst>
                  <a:ext uri="{FF2B5EF4-FFF2-40B4-BE49-F238E27FC236}">
                    <a16:creationId xmlns:a16="http://schemas.microsoft.com/office/drawing/2014/main" id="{00DE7461-B996-9C4D-AA6C-0DBDB21C47E0}"/>
                  </a:ext>
                </a:extLst>
              </p:cNvPr>
              <p:cNvCxnSpPr>
                <a:cxnSpLocks/>
                <a:stCxn id="301" idx="6"/>
                <a:endCxn id="302" idx="2"/>
              </p:cNvCxnSpPr>
              <p:nvPr/>
            </p:nvCxnSpPr>
            <p:spPr>
              <a:xfrm flipV="1">
                <a:off x="5849558" y="475311"/>
                <a:ext cx="1169708" cy="14810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to 319">
                <a:extLst>
                  <a:ext uri="{FF2B5EF4-FFF2-40B4-BE49-F238E27FC236}">
                    <a16:creationId xmlns:a16="http://schemas.microsoft.com/office/drawing/2014/main" id="{A7736F8B-C92D-EE4B-AE0B-95B3F715C9BC}"/>
                  </a:ext>
                </a:extLst>
              </p:cNvPr>
              <p:cNvCxnSpPr>
                <a:cxnSpLocks/>
                <a:stCxn id="301" idx="6"/>
                <a:endCxn id="303" idx="2"/>
              </p:cNvCxnSpPr>
              <p:nvPr/>
            </p:nvCxnSpPr>
            <p:spPr>
              <a:xfrm flipV="1">
                <a:off x="5849558" y="843314"/>
                <a:ext cx="1169708" cy="11130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to 320">
                <a:extLst>
                  <a:ext uri="{FF2B5EF4-FFF2-40B4-BE49-F238E27FC236}">
                    <a16:creationId xmlns:a16="http://schemas.microsoft.com/office/drawing/2014/main" id="{08281B39-3FE8-DF43-8DD0-832610538A77}"/>
                  </a:ext>
                </a:extLst>
              </p:cNvPr>
              <p:cNvCxnSpPr>
                <a:cxnSpLocks/>
                <a:stCxn id="301" idx="6"/>
                <a:endCxn id="304" idx="2"/>
              </p:cNvCxnSpPr>
              <p:nvPr/>
            </p:nvCxnSpPr>
            <p:spPr>
              <a:xfrm flipV="1">
                <a:off x="5849558" y="1179515"/>
                <a:ext cx="1178620" cy="77681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to 321">
                <a:extLst>
                  <a:ext uri="{FF2B5EF4-FFF2-40B4-BE49-F238E27FC236}">
                    <a16:creationId xmlns:a16="http://schemas.microsoft.com/office/drawing/2014/main" id="{9E2C1BB2-E890-1146-A0E7-7B2A98E3B610}"/>
                  </a:ext>
                </a:extLst>
              </p:cNvPr>
              <p:cNvCxnSpPr>
                <a:cxnSpLocks/>
                <a:stCxn id="301" idx="6"/>
                <a:endCxn id="305" idx="2"/>
              </p:cNvCxnSpPr>
              <p:nvPr/>
            </p:nvCxnSpPr>
            <p:spPr>
              <a:xfrm flipV="1">
                <a:off x="5849558" y="1491552"/>
                <a:ext cx="1178620" cy="46478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to 322">
                <a:extLst>
                  <a:ext uri="{FF2B5EF4-FFF2-40B4-BE49-F238E27FC236}">
                    <a16:creationId xmlns:a16="http://schemas.microsoft.com/office/drawing/2014/main" id="{3167AF82-00B4-FA4D-B791-43867B92BCCB}"/>
                  </a:ext>
                </a:extLst>
              </p:cNvPr>
              <p:cNvCxnSpPr>
                <a:cxnSpLocks/>
                <a:stCxn id="301" idx="6"/>
                <a:endCxn id="306" idx="2"/>
              </p:cNvCxnSpPr>
              <p:nvPr/>
            </p:nvCxnSpPr>
            <p:spPr>
              <a:xfrm flipV="1">
                <a:off x="5849558" y="1803589"/>
                <a:ext cx="1174660" cy="15274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to 323">
                <a:extLst>
                  <a:ext uri="{FF2B5EF4-FFF2-40B4-BE49-F238E27FC236}">
                    <a16:creationId xmlns:a16="http://schemas.microsoft.com/office/drawing/2014/main" id="{5265CB87-4845-D444-9811-49D9207F8497}"/>
                  </a:ext>
                </a:extLst>
              </p:cNvPr>
              <p:cNvCxnSpPr>
                <a:cxnSpLocks/>
                <a:stCxn id="301" idx="6"/>
                <a:endCxn id="307" idx="2"/>
              </p:cNvCxnSpPr>
              <p:nvPr/>
            </p:nvCxnSpPr>
            <p:spPr>
              <a:xfrm>
                <a:off x="5849558" y="1956333"/>
                <a:ext cx="1174660" cy="15929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to 324">
                <a:extLst>
                  <a:ext uri="{FF2B5EF4-FFF2-40B4-BE49-F238E27FC236}">
                    <a16:creationId xmlns:a16="http://schemas.microsoft.com/office/drawing/2014/main" id="{7515C1D8-E168-0F46-9782-662E3212D1F4}"/>
                  </a:ext>
                </a:extLst>
              </p:cNvPr>
              <p:cNvCxnSpPr>
                <a:cxnSpLocks/>
                <a:stCxn id="301" idx="6"/>
                <a:endCxn id="308" idx="2"/>
              </p:cNvCxnSpPr>
              <p:nvPr/>
            </p:nvCxnSpPr>
            <p:spPr>
              <a:xfrm>
                <a:off x="5849558" y="1956333"/>
                <a:ext cx="1174660" cy="47203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to 325">
                <a:extLst>
                  <a:ext uri="{FF2B5EF4-FFF2-40B4-BE49-F238E27FC236}">
                    <a16:creationId xmlns:a16="http://schemas.microsoft.com/office/drawing/2014/main" id="{E264C0CE-6760-8C48-A3EF-382B6871D95E}"/>
                  </a:ext>
                </a:extLst>
              </p:cNvPr>
              <p:cNvCxnSpPr>
                <a:cxnSpLocks/>
                <a:stCxn id="301" idx="6"/>
                <a:endCxn id="309" idx="2"/>
              </p:cNvCxnSpPr>
              <p:nvPr/>
            </p:nvCxnSpPr>
            <p:spPr>
              <a:xfrm>
                <a:off x="5849558" y="1956333"/>
                <a:ext cx="1169708" cy="7772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to 326">
                <a:extLst>
                  <a:ext uri="{FF2B5EF4-FFF2-40B4-BE49-F238E27FC236}">
                    <a16:creationId xmlns:a16="http://schemas.microsoft.com/office/drawing/2014/main" id="{3B8581FC-9473-1F4D-A81D-D7B3D3D4404B}"/>
                  </a:ext>
                </a:extLst>
              </p:cNvPr>
              <p:cNvCxnSpPr>
                <a:cxnSpLocks/>
                <a:stCxn id="301" idx="6"/>
                <a:endCxn id="310" idx="2"/>
              </p:cNvCxnSpPr>
              <p:nvPr/>
            </p:nvCxnSpPr>
            <p:spPr>
              <a:xfrm>
                <a:off x="5849558" y="1956333"/>
                <a:ext cx="1169708" cy="110001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to 327">
                <a:extLst>
                  <a:ext uri="{FF2B5EF4-FFF2-40B4-BE49-F238E27FC236}">
                    <a16:creationId xmlns:a16="http://schemas.microsoft.com/office/drawing/2014/main" id="{D5B862EA-EC55-2848-8453-ECE0876F7526}"/>
                  </a:ext>
                </a:extLst>
              </p:cNvPr>
              <p:cNvCxnSpPr>
                <a:cxnSpLocks/>
                <a:stCxn id="301" idx="6"/>
                <a:endCxn id="311" idx="2"/>
              </p:cNvCxnSpPr>
              <p:nvPr/>
            </p:nvCxnSpPr>
            <p:spPr>
              <a:xfrm>
                <a:off x="5849558" y="1956333"/>
                <a:ext cx="1169708" cy="14092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to 328">
                <a:extLst>
                  <a:ext uri="{FF2B5EF4-FFF2-40B4-BE49-F238E27FC236}">
                    <a16:creationId xmlns:a16="http://schemas.microsoft.com/office/drawing/2014/main" id="{7A3C46F6-15AE-5542-B696-6120D8AD585F}"/>
                  </a:ext>
                </a:extLst>
              </p:cNvPr>
              <p:cNvCxnSpPr>
                <a:cxnSpLocks/>
                <a:stCxn id="301" idx="6"/>
                <a:endCxn id="312" idx="2"/>
              </p:cNvCxnSpPr>
              <p:nvPr/>
            </p:nvCxnSpPr>
            <p:spPr>
              <a:xfrm>
                <a:off x="5849558" y="1956333"/>
                <a:ext cx="1178620" cy="172075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to 329">
                <a:extLst>
                  <a:ext uri="{FF2B5EF4-FFF2-40B4-BE49-F238E27FC236}">
                    <a16:creationId xmlns:a16="http://schemas.microsoft.com/office/drawing/2014/main" id="{4D4FC0BC-D5D9-B442-8C52-CCA6CF80CB42}"/>
                  </a:ext>
                </a:extLst>
              </p:cNvPr>
              <p:cNvCxnSpPr>
                <a:cxnSpLocks/>
                <a:stCxn id="301" idx="6"/>
                <a:endCxn id="313" idx="2"/>
              </p:cNvCxnSpPr>
              <p:nvPr/>
            </p:nvCxnSpPr>
            <p:spPr>
              <a:xfrm>
                <a:off x="5849558" y="1956333"/>
                <a:ext cx="1182564" cy="203935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to 330">
                <a:extLst>
                  <a:ext uri="{FF2B5EF4-FFF2-40B4-BE49-F238E27FC236}">
                    <a16:creationId xmlns:a16="http://schemas.microsoft.com/office/drawing/2014/main" id="{4A570E28-6995-FE4F-A7D8-3909047C0365}"/>
                  </a:ext>
                </a:extLst>
              </p:cNvPr>
              <p:cNvCxnSpPr>
                <a:cxnSpLocks/>
                <a:stCxn id="301" idx="6"/>
                <a:endCxn id="314" idx="2"/>
              </p:cNvCxnSpPr>
              <p:nvPr/>
            </p:nvCxnSpPr>
            <p:spPr>
              <a:xfrm>
                <a:off x="5849558" y="1956333"/>
                <a:ext cx="1178620" cy="235209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to 331">
                <a:extLst>
                  <a:ext uri="{FF2B5EF4-FFF2-40B4-BE49-F238E27FC236}">
                    <a16:creationId xmlns:a16="http://schemas.microsoft.com/office/drawing/2014/main" id="{2F1DFC24-1B29-2347-BDD7-01ADD6F007F5}"/>
                  </a:ext>
                </a:extLst>
              </p:cNvPr>
              <p:cNvCxnSpPr>
                <a:cxnSpLocks/>
                <a:stCxn id="301" idx="6"/>
                <a:endCxn id="315" idx="2"/>
              </p:cNvCxnSpPr>
              <p:nvPr/>
            </p:nvCxnSpPr>
            <p:spPr>
              <a:xfrm>
                <a:off x="5849558" y="1956333"/>
                <a:ext cx="1169708" cy="265730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to 332">
                <a:extLst>
                  <a:ext uri="{FF2B5EF4-FFF2-40B4-BE49-F238E27FC236}">
                    <a16:creationId xmlns:a16="http://schemas.microsoft.com/office/drawing/2014/main" id="{52003B3F-D05E-FB4B-B94E-E43DE30012C7}"/>
                  </a:ext>
                </a:extLst>
              </p:cNvPr>
              <p:cNvCxnSpPr>
                <a:cxnSpLocks/>
                <a:stCxn id="301" idx="6"/>
                <a:endCxn id="316" idx="2"/>
              </p:cNvCxnSpPr>
              <p:nvPr/>
            </p:nvCxnSpPr>
            <p:spPr>
              <a:xfrm>
                <a:off x="5849558" y="1956333"/>
                <a:ext cx="1169708" cy="298344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to 333">
                <a:extLst>
                  <a:ext uri="{FF2B5EF4-FFF2-40B4-BE49-F238E27FC236}">
                    <a16:creationId xmlns:a16="http://schemas.microsoft.com/office/drawing/2014/main" id="{8CF1B93A-5ED2-F24F-84A6-561A1DAFDB02}"/>
                  </a:ext>
                </a:extLst>
              </p:cNvPr>
              <p:cNvCxnSpPr>
                <a:cxnSpLocks/>
                <a:stCxn id="301" idx="6"/>
                <a:endCxn id="318" idx="2"/>
              </p:cNvCxnSpPr>
              <p:nvPr/>
            </p:nvCxnSpPr>
            <p:spPr>
              <a:xfrm>
                <a:off x="5849558" y="1956333"/>
                <a:ext cx="1178620" cy="32988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to 334">
                <a:extLst>
                  <a:ext uri="{FF2B5EF4-FFF2-40B4-BE49-F238E27FC236}">
                    <a16:creationId xmlns:a16="http://schemas.microsoft.com/office/drawing/2014/main" id="{DDB10480-E266-4C44-B5EB-74592E10FB15}"/>
                  </a:ext>
                </a:extLst>
              </p:cNvPr>
              <p:cNvCxnSpPr>
                <a:cxnSpLocks/>
                <a:stCxn id="317" idx="6"/>
                <a:endCxn id="302" idx="2"/>
              </p:cNvCxnSpPr>
              <p:nvPr/>
            </p:nvCxnSpPr>
            <p:spPr>
              <a:xfrm flipV="1">
                <a:off x="5905853" y="475311"/>
                <a:ext cx="1113413" cy="23980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to 335">
                <a:extLst>
                  <a:ext uri="{FF2B5EF4-FFF2-40B4-BE49-F238E27FC236}">
                    <a16:creationId xmlns:a16="http://schemas.microsoft.com/office/drawing/2014/main" id="{E66D921F-10B4-744F-B3A6-CDEB906EB3A1}"/>
                  </a:ext>
                </a:extLst>
              </p:cNvPr>
              <p:cNvCxnSpPr>
                <a:cxnSpLocks/>
                <a:stCxn id="317" idx="5"/>
                <a:endCxn id="303" idx="2"/>
              </p:cNvCxnSpPr>
              <p:nvPr/>
            </p:nvCxnSpPr>
            <p:spPr>
              <a:xfrm flipV="1">
                <a:off x="5869211" y="843314"/>
                <a:ext cx="1150055" cy="211848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to 336">
                <a:extLst>
                  <a:ext uri="{FF2B5EF4-FFF2-40B4-BE49-F238E27FC236}">
                    <a16:creationId xmlns:a16="http://schemas.microsoft.com/office/drawing/2014/main" id="{06AB2E57-99FC-0442-81DD-3D00BC306E6F}"/>
                  </a:ext>
                </a:extLst>
              </p:cNvPr>
              <p:cNvCxnSpPr>
                <a:cxnSpLocks/>
                <a:stCxn id="317" idx="6"/>
                <a:endCxn id="305" idx="2"/>
              </p:cNvCxnSpPr>
              <p:nvPr/>
            </p:nvCxnSpPr>
            <p:spPr>
              <a:xfrm flipV="1">
                <a:off x="5905853" y="1491552"/>
                <a:ext cx="1122325" cy="138178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to 337">
                <a:extLst>
                  <a:ext uri="{FF2B5EF4-FFF2-40B4-BE49-F238E27FC236}">
                    <a16:creationId xmlns:a16="http://schemas.microsoft.com/office/drawing/2014/main" id="{D6FB3D2C-42EF-F045-B50A-1DF98778C8AC}"/>
                  </a:ext>
                </a:extLst>
              </p:cNvPr>
              <p:cNvCxnSpPr>
                <a:cxnSpLocks/>
                <a:stCxn id="317" idx="6"/>
                <a:endCxn id="304" idx="2"/>
              </p:cNvCxnSpPr>
              <p:nvPr/>
            </p:nvCxnSpPr>
            <p:spPr>
              <a:xfrm flipV="1">
                <a:off x="5905853" y="1179515"/>
                <a:ext cx="1122325" cy="169382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to 338">
                <a:extLst>
                  <a:ext uri="{FF2B5EF4-FFF2-40B4-BE49-F238E27FC236}">
                    <a16:creationId xmlns:a16="http://schemas.microsoft.com/office/drawing/2014/main" id="{A42EEA7D-DD15-CF4B-8E38-395B85A22121}"/>
                  </a:ext>
                </a:extLst>
              </p:cNvPr>
              <p:cNvCxnSpPr>
                <a:cxnSpLocks/>
                <a:stCxn id="317" idx="6"/>
                <a:endCxn id="306" idx="2"/>
              </p:cNvCxnSpPr>
              <p:nvPr/>
            </p:nvCxnSpPr>
            <p:spPr>
              <a:xfrm flipV="1">
                <a:off x="5905853" y="1803589"/>
                <a:ext cx="1118365" cy="106974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to 339">
                <a:extLst>
                  <a:ext uri="{FF2B5EF4-FFF2-40B4-BE49-F238E27FC236}">
                    <a16:creationId xmlns:a16="http://schemas.microsoft.com/office/drawing/2014/main" id="{4638760E-2774-A242-8705-0AC978CFD1D9}"/>
                  </a:ext>
                </a:extLst>
              </p:cNvPr>
              <p:cNvCxnSpPr>
                <a:cxnSpLocks/>
                <a:stCxn id="317" idx="6"/>
                <a:endCxn id="307" idx="2"/>
              </p:cNvCxnSpPr>
              <p:nvPr/>
            </p:nvCxnSpPr>
            <p:spPr>
              <a:xfrm flipV="1">
                <a:off x="5905853" y="2115626"/>
                <a:ext cx="1118365" cy="75771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to 340">
                <a:extLst>
                  <a:ext uri="{FF2B5EF4-FFF2-40B4-BE49-F238E27FC236}">
                    <a16:creationId xmlns:a16="http://schemas.microsoft.com/office/drawing/2014/main" id="{94B7C6ED-4B62-3942-9D01-67A1D7411BB5}"/>
                  </a:ext>
                </a:extLst>
              </p:cNvPr>
              <p:cNvCxnSpPr>
                <a:cxnSpLocks/>
                <a:stCxn id="317" idx="6"/>
                <a:endCxn id="308" idx="2"/>
              </p:cNvCxnSpPr>
              <p:nvPr/>
            </p:nvCxnSpPr>
            <p:spPr>
              <a:xfrm flipV="1">
                <a:off x="5905853" y="2428369"/>
                <a:ext cx="1118365" cy="44496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2" name="Conector Reto 341">
                <a:extLst>
                  <a:ext uri="{FF2B5EF4-FFF2-40B4-BE49-F238E27FC236}">
                    <a16:creationId xmlns:a16="http://schemas.microsoft.com/office/drawing/2014/main" id="{3CD5F8FB-75CE-6047-A882-D569EB8C7D0F}"/>
                  </a:ext>
                </a:extLst>
              </p:cNvPr>
              <p:cNvCxnSpPr>
                <a:cxnSpLocks/>
                <a:stCxn id="317" idx="6"/>
                <a:endCxn id="309" idx="2"/>
              </p:cNvCxnSpPr>
              <p:nvPr/>
            </p:nvCxnSpPr>
            <p:spPr>
              <a:xfrm flipV="1">
                <a:off x="5905853" y="2733579"/>
                <a:ext cx="1113413" cy="13975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3" name="Conector Reto 342">
                <a:extLst>
                  <a:ext uri="{FF2B5EF4-FFF2-40B4-BE49-F238E27FC236}">
                    <a16:creationId xmlns:a16="http://schemas.microsoft.com/office/drawing/2014/main" id="{0541BCC4-2BA8-DE46-8C47-65304385F44D}"/>
                  </a:ext>
                </a:extLst>
              </p:cNvPr>
              <p:cNvCxnSpPr>
                <a:cxnSpLocks/>
                <a:stCxn id="317" idx="6"/>
                <a:endCxn id="310" idx="2"/>
              </p:cNvCxnSpPr>
              <p:nvPr/>
            </p:nvCxnSpPr>
            <p:spPr>
              <a:xfrm>
                <a:off x="5905853" y="2873337"/>
                <a:ext cx="1113413" cy="1830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4" name="Conector Reto 343">
                <a:extLst>
                  <a:ext uri="{FF2B5EF4-FFF2-40B4-BE49-F238E27FC236}">
                    <a16:creationId xmlns:a16="http://schemas.microsoft.com/office/drawing/2014/main" id="{89CEF95F-EEC3-1A43-8587-6428691626E7}"/>
                  </a:ext>
                </a:extLst>
              </p:cNvPr>
              <p:cNvCxnSpPr>
                <a:cxnSpLocks/>
                <a:stCxn id="317" idx="6"/>
                <a:endCxn id="311" idx="2"/>
              </p:cNvCxnSpPr>
              <p:nvPr/>
            </p:nvCxnSpPr>
            <p:spPr>
              <a:xfrm>
                <a:off x="5905853" y="2873337"/>
                <a:ext cx="1113413" cy="4922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5" name="Conector Reto 344">
                <a:extLst>
                  <a:ext uri="{FF2B5EF4-FFF2-40B4-BE49-F238E27FC236}">
                    <a16:creationId xmlns:a16="http://schemas.microsoft.com/office/drawing/2014/main" id="{2F4E10AC-5342-7A49-A171-6A7E86681F87}"/>
                  </a:ext>
                </a:extLst>
              </p:cNvPr>
              <p:cNvCxnSpPr>
                <a:cxnSpLocks/>
                <a:stCxn id="317" idx="6"/>
                <a:endCxn id="312" idx="2"/>
              </p:cNvCxnSpPr>
              <p:nvPr/>
            </p:nvCxnSpPr>
            <p:spPr>
              <a:xfrm>
                <a:off x="5905853" y="2873337"/>
                <a:ext cx="1122325" cy="8037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6" name="Conector Reto 345">
                <a:extLst>
                  <a:ext uri="{FF2B5EF4-FFF2-40B4-BE49-F238E27FC236}">
                    <a16:creationId xmlns:a16="http://schemas.microsoft.com/office/drawing/2014/main" id="{A603F0CF-0D7D-F94D-8E0E-8B95B2066E99}"/>
                  </a:ext>
                </a:extLst>
              </p:cNvPr>
              <p:cNvCxnSpPr>
                <a:cxnSpLocks/>
                <a:stCxn id="317" idx="6"/>
                <a:endCxn id="313" idx="2"/>
              </p:cNvCxnSpPr>
              <p:nvPr/>
            </p:nvCxnSpPr>
            <p:spPr>
              <a:xfrm>
                <a:off x="5905853" y="2873337"/>
                <a:ext cx="1126269" cy="112235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7" name="Conector Reto 346">
                <a:extLst>
                  <a:ext uri="{FF2B5EF4-FFF2-40B4-BE49-F238E27FC236}">
                    <a16:creationId xmlns:a16="http://schemas.microsoft.com/office/drawing/2014/main" id="{34A6E033-4C93-8046-845B-B8E0CA6BF15B}"/>
                  </a:ext>
                </a:extLst>
              </p:cNvPr>
              <p:cNvCxnSpPr>
                <a:cxnSpLocks/>
                <a:stCxn id="317" idx="7"/>
                <a:endCxn id="314" idx="2"/>
              </p:cNvCxnSpPr>
              <p:nvPr/>
            </p:nvCxnSpPr>
            <p:spPr>
              <a:xfrm>
                <a:off x="5869211" y="2784875"/>
                <a:ext cx="1158967" cy="152355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8" name="Conector Reto 347">
                <a:extLst>
                  <a:ext uri="{FF2B5EF4-FFF2-40B4-BE49-F238E27FC236}">
                    <a16:creationId xmlns:a16="http://schemas.microsoft.com/office/drawing/2014/main" id="{B48090B7-7B89-764E-859A-E7561092ADDB}"/>
                  </a:ext>
                </a:extLst>
              </p:cNvPr>
              <p:cNvCxnSpPr>
                <a:cxnSpLocks/>
                <a:stCxn id="317" idx="6"/>
                <a:endCxn id="315" idx="2"/>
              </p:cNvCxnSpPr>
              <p:nvPr/>
            </p:nvCxnSpPr>
            <p:spPr>
              <a:xfrm>
                <a:off x="5905853" y="2873337"/>
                <a:ext cx="1113413" cy="174030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9" name="Conector Reto 348">
                <a:extLst>
                  <a:ext uri="{FF2B5EF4-FFF2-40B4-BE49-F238E27FC236}">
                    <a16:creationId xmlns:a16="http://schemas.microsoft.com/office/drawing/2014/main" id="{18BADBDF-96F9-3A48-A6FC-4CBC0D2AB438}"/>
                  </a:ext>
                </a:extLst>
              </p:cNvPr>
              <p:cNvCxnSpPr>
                <a:cxnSpLocks/>
                <a:stCxn id="317" idx="6"/>
                <a:endCxn id="316" idx="2"/>
              </p:cNvCxnSpPr>
              <p:nvPr/>
            </p:nvCxnSpPr>
            <p:spPr>
              <a:xfrm>
                <a:off x="5905853" y="2873337"/>
                <a:ext cx="1113413" cy="206643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0" name="Conector Reto 349">
                <a:extLst>
                  <a:ext uri="{FF2B5EF4-FFF2-40B4-BE49-F238E27FC236}">
                    <a16:creationId xmlns:a16="http://schemas.microsoft.com/office/drawing/2014/main" id="{78FA6AEB-DFAB-6242-AD35-A3AE74D55B3F}"/>
                  </a:ext>
                </a:extLst>
              </p:cNvPr>
              <p:cNvCxnSpPr>
                <a:cxnSpLocks/>
                <a:stCxn id="317" idx="6"/>
                <a:endCxn id="318" idx="2"/>
              </p:cNvCxnSpPr>
              <p:nvPr/>
            </p:nvCxnSpPr>
            <p:spPr>
              <a:xfrm>
                <a:off x="5905853" y="2873337"/>
                <a:ext cx="1122325" cy="23818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55F38F04-4D22-2D43-A5F1-C2A22B9C4884}"/>
                </a:ext>
              </a:extLst>
            </p:cNvPr>
            <p:cNvSpPr txBox="1"/>
            <p:nvPr/>
          </p:nvSpPr>
          <p:spPr>
            <a:xfrm>
              <a:off x="71619" y="1707101"/>
              <a:ext cx="5052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Idade</a:t>
              </a:r>
            </a:p>
          </p:txBody>
        </p:sp>
        <p:sp>
          <p:nvSpPr>
            <p:cNvPr id="108" name="CaixaDeTexto 107">
              <a:extLst>
                <a:ext uri="{FF2B5EF4-FFF2-40B4-BE49-F238E27FC236}">
                  <a16:creationId xmlns:a16="http://schemas.microsoft.com/office/drawing/2014/main" id="{BDEA1B45-C6A3-4E46-A7C7-336B623A9F63}"/>
                </a:ext>
              </a:extLst>
            </p:cNvPr>
            <p:cNvSpPr txBox="1"/>
            <p:nvPr/>
          </p:nvSpPr>
          <p:spPr>
            <a:xfrm>
              <a:off x="35496" y="2666448"/>
              <a:ext cx="57099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Salário</a:t>
              </a:r>
            </a:p>
          </p:txBody>
        </p:sp>
      </p:grpSp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8EB44BFB-C4AB-C443-89E4-65A18C820D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293223"/>
              </p:ext>
            </p:extLst>
          </p:nvPr>
        </p:nvGraphicFramePr>
        <p:xfrm>
          <a:off x="11967" y="1371974"/>
          <a:ext cx="1403666" cy="259588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701833">
                  <a:extLst>
                    <a:ext uri="{9D8B030D-6E8A-4147-A177-3AD203B41FA5}">
                      <a16:colId xmlns:a16="http://schemas.microsoft.com/office/drawing/2014/main" val="1000135486"/>
                    </a:ext>
                  </a:extLst>
                </a:gridCol>
                <a:gridCol w="701833">
                  <a:extLst>
                    <a:ext uri="{9D8B030D-6E8A-4147-A177-3AD203B41FA5}">
                      <a16:colId xmlns:a16="http://schemas.microsoft.com/office/drawing/2014/main" val="15963983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Idade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Salário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968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698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3518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2891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5200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3554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4000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543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6311673"/>
                  </a:ext>
                </a:extLst>
              </a:tr>
            </a:tbl>
          </a:graphicData>
        </a:graphic>
      </p:graphicFrame>
      <p:cxnSp>
        <p:nvCxnSpPr>
          <p:cNvPr id="112" name="Conector de Seta Reta 111">
            <a:extLst>
              <a:ext uri="{FF2B5EF4-FFF2-40B4-BE49-F238E27FC236}">
                <a16:creationId xmlns:a16="http://schemas.microsoft.com/office/drawing/2014/main" id="{D807EDA3-F026-5F4C-A785-28883D79025E}"/>
              </a:ext>
            </a:extLst>
          </p:cNvPr>
          <p:cNvCxnSpPr/>
          <p:nvPr/>
        </p:nvCxnSpPr>
        <p:spPr>
          <a:xfrm>
            <a:off x="323528" y="2004157"/>
            <a:ext cx="1609348" cy="1527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ector de Seta Reta 113">
            <a:extLst>
              <a:ext uri="{FF2B5EF4-FFF2-40B4-BE49-F238E27FC236}">
                <a16:creationId xmlns:a16="http://schemas.microsoft.com/office/drawing/2014/main" id="{AA8BA335-9E4C-1247-B5A1-9DBDAC6E4610}"/>
              </a:ext>
            </a:extLst>
          </p:cNvPr>
          <p:cNvCxnSpPr/>
          <p:nvPr/>
        </p:nvCxnSpPr>
        <p:spPr>
          <a:xfrm>
            <a:off x="1187624" y="2004157"/>
            <a:ext cx="795613" cy="1069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Oval 115">
            <a:extLst>
              <a:ext uri="{FF2B5EF4-FFF2-40B4-BE49-F238E27FC236}">
                <a16:creationId xmlns:a16="http://schemas.microsoft.com/office/drawing/2014/main" id="{F95DA422-4F0F-B045-9DD2-26831FE2A68E}"/>
              </a:ext>
            </a:extLst>
          </p:cNvPr>
          <p:cNvSpPr/>
          <p:nvPr/>
        </p:nvSpPr>
        <p:spPr>
          <a:xfrm>
            <a:off x="3347284" y="905366"/>
            <a:ext cx="284668" cy="28466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6F0CCEB-57FB-814B-9F24-DDA23879F54E}"/>
              </a:ext>
            </a:extLst>
          </p:cNvPr>
          <p:cNvSpPr txBox="1"/>
          <p:nvPr/>
        </p:nvSpPr>
        <p:spPr>
          <a:xfrm>
            <a:off x="3635896" y="537788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1: (P</a:t>
            </a:r>
            <a:r>
              <a:rPr lang="pt-BR" sz="1400" baseline="-25000" dirty="0"/>
              <a:t>1,1</a:t>
            </a:r>
            <a:r>
              <a:rPr lang="pt-BR" sz="1400" dirty="0"/>
              <a:t> : P</a:t>
            </a:r>
            <a:r>
              <a:rPr lang="pt-BR" sz="1400" baseline="-25000" dirty="0"/>
              <a:t>1,2</a:t>
            </a:r>
            <a:r>
              <a:rPr lang="pt-BR" sz="1400" dirty="0"/>
              <a:t>)</a:t>
            </a:r>
          </a:p>
        </p:txBody>
      </p:sp>
      <p:sp>
        <p:nvSpPr>
          <p:cNvPr id="117" name="CaixaDeTexto 116">
            <a:extLst>
              <a:ext uri="{FF2B5EF4-FFF2-40B4-BE49-F238E27FC236}">
                <a16:creationId xmlns:a16="http://schemas.microsoft.com/office/drawing/2014/main" id="{9E366BF2-BBC8-C947-892B-595F01FA6E34}"/>
              </a:ext>
            </a:extLst>
          </p:cNvPr>
          <p:cNvSpPr txBox="1"/>
          <p:nvPr/>
        </p:nvSpPr>
        <p:spPr>
          <a:xfrm>
            <a:off x="3087850" y="535225"/>
            <a:ext cx="3289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P1</a:t>
            </a:r>
          </a:p>
        </p:txBody>
      </p:sp>
      <p:sp>
        <p:nvSpPr>
          <p:cNvPr id="118" name="CaixaDeTexto 117">
            <a:extLst>
              <a:ext uri="{FF2B5EF4-FFF2-40B4-BE49-F238E27FC236}">
                <a16:creationId xmlns:a16="http://schemas.microsoft.com/office/drawing/2014/main" id="{D797F205-1A6A-444F-B913-A3A385D645F3}"/>
              </a:ext>
            </a:extLst>
          </p:cNvPr>
          <p:cNvSpPr txBox="1"/>
          <p:nvPr/>
        </p:nvSpPr>
        <p:spPr>
          <a:xfrm>
            <a:off x="3211835" y="742402"/>
            <a:ext cx="3289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P2</a:t>
            </a:r>
          </a:p>
        </p:txBody>
      </p:sp>
      <p:sp>
        <p:nvSpPr>
          <p:cNvPr id="119" name="CaixaDeTexto 118">
            <a:extLst>
              <a:ext uri="{FF2B5EF4-FFF2-40B4-BE49-F238E27FC236}">
                <a16:creationId xmlns:a16="http://schemas.microsoft.com/office/drawing/2014/main" id="{DDC0AB7A-6FA2-6340-81AA-E359E9E50BB7}"/>
              </a:ext>
            </a:extLst>
          </p:cNvPr>
          <p:cNvSpPr txBox="1"/>
          <p:nvPr/>
        </p:nvSpPr>
        <p:spPr>
          <a:xfrm>
            <a:off x="3635896" y="913284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2: (P</a:t>
            </a:r>
            <a:r>
              <a:rPr lang="pt-BR" sz="1400" baseline="-25000" dirty="0"/>
              <a:t>2,1</a:t>
            </a:r>
            <a:r>
              <a:rPr lang="pt-BR" sz="1400" dirty="0"/>
              <a:t> : P</a:t>
            </a:r>
            <a:r>
              <a:rPr lang="pt-BR" sz="1400" baseline="-25000" dirty="0"/>
              <a:t>2,2</a:t>
            </a:r>
            <a:r>
              <a:rPr lang="pt-BR" sz="1400" dirty="0"/>
              <a:t>)</a:t>
            </a:r>
          </a:p>
        </p:txBody>
      </p:sp>
      <p:sp>
        <p:nvSpPr>
          <p:cNvPr id="120" name="CaixaDeTexto 119">
            <a:extLst>
              <a:ext uri="{FF2B5EF4-FFF2-40B4-BE49-F238E27FC236}">
                <a16:creationId xmlns:a16="http://schemas.microsoft.com/office/drawing/2014/main" id="{31B3B63C-16EE-F04E-9944-73C5E391DAE1}"/>
              </a:ext>
            </a:extLst>
          </p:cNvPr>
          <p:cNvSpPr txBox="1"/>
          <p:nvPr/>
        </p:nvSpPr>
        <p:spPr>
          <a:xfrm>
            <a:off x="3635896" y="1232828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3: (P</a:t>
            </a:r>
            <a:r>
              <a:rPr lang="pt-BR" sz="1400" baseline="-25000" dirty="0"/>
              <a:t>3,1</a:t>
            </a:r>
            <a:r>
              <a:rPr lang="pt-BR" sz="1400" dirty="0"/>
              <a:t> : P</a:t>
            </a:r>
            <a:r>
              <a:rPr lang="pt-BR" sz="1400" baseline="-25000" dirty="0"/>
              <a:t>3,2</a:t>
            </a:r>
            <a:r>
              <a:rPr lang="pt-BR" sz="1400" dirty="0"/>
              <a:t>)</a:t>
            </a:r>
          </a:p>
        </p:txBody>
      </p:sp>
      <p:sp>
        <p:nvSpPr>
          <p:cNvPr id="121" name="CaixaDeTexto 120">
            <a:extLst>
              <a:ext uri="{FF2B5EF4-FFF2-40B4-BE49-F238E27FC236}">
                <a16:creationId xmlns:a16="http://schemas.microsoft.com/office/drawing/2014/main" id="{68DB370D-9D02-EA4F-A84F-990101AE5B3A}"/>
              </a:ext>
            </a:extLst>
          </p:cNvPr>
          <p:cNvSpPr txBox="1"/>
          <p:nvPr/>
        </p:nvSpPr>
        <p:spPr>
          <a:xfrm>
            <a:off x="3635896" y="1541611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4: (P</a:t>
            </a:r>
            <a:r>
              <a:rPr lang="pt-BR" sz="1400" baseline="-25000" dirty="0"/>
              <a:t>4,1</a:t>
            </a:r>
            <a:r>
              <a:rPr lang="pt-BR" sz="1400" dirty="0"/>
              <a:t> : P</a:t>
            </a:r>
            <a:r>
              <a:rPr lang="pt-BR" sz="1400" baseline="-25000" dirty="0"/>
              <a:t>4,2</a:t>
            </a:r>
            <a:r>
              <a:rPr lang="pt-BR" sz="1400" dirty="0"/>
              <a:t>)</a:t>
            </a:r>
          </a:p>
        </p:txBody>
      </p:sp>
      <p:sp>
        <p:nvSpPr>
          <p:cNvPr id="122" name="CaixaDeTexto 121">
            <a:extLst>
              <a:ext uri="{FF2B5EF4-FFF2-40B4-BE49-F238E27FC236}">
                <a16:creationId xmlns:a16="http://schemas.microsoft.com/office/drawing/2014/main" id="{4DF52D67-0DA5-8747-A247-E0C83CD63DBE}"/>
              </a:ext>
            </a:extLst>
          </p:cNvPr>
          <p:cNvSpPr txBox="1"/>
          <p:nvPr/>
        </p:nvSpPr>
        <p:spPr>
          <a:xfrm>
            <a:off x="3635896" y="1828637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5: (P</a:t>
            </a:r>
            <a:r>
              <a:rPr lang="pt-BR" sz="1400" baseline="-25000" dirty="0"/>
              <a:t>5,1</a:t>
            </a:r>
            <a:r>
              <a:rPr lang="pt-BR" sz="1400" dirty="0"/>
              <a:t> : P</a:t>
            </a:r>
            <a:r>
              <a:rPr lang="pt-BR" sz="1400" baseline="-25000" dirty="0"/>
              <a:t>5,2</a:t>
            </a:r>
            <a:r>
              <a:rPr lang="pt-BR" sz="1400" dirty="0"/>
              <a:t>)</a:t>
            </a:r>
          </a:p>
        </p:txBody>
      </p:sp>
      <p:sp>
        <p:nvSpPr>
          <p:cNvPr id="123" name="CaixaDeTexto 122">
            <a:extLst>
              <a:ext uri="{FF2B5EF4-FFF2-40B4-BE49-F238E27FC236}">
                <a16:creationId xmlns:a16="http://schemas.microsoft.com/office/drawing/2014/main" id="{B231D23A-D52B-E54A-91BE-20C24ECAF2C0}"/>
              </a:ext>
            </a:extLst>
          </p:cNvPr>
          <p:cNvSpPr txBox="1"/>
          <p:nvPr/>
        </p:nvSpPr>
        <p:spPr>
          <a:xfrm>
            <a:off x="3635896" y="2156958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6: (P</a:t>
            </a:r>
            <a:r>
              <a:rPr lang="pt-BR" sz="1400" baseline="-25000" dirty="0"/>
              <a:t>6,1</a:t>
            </a:r>
            <a:r>
              <a:rPr lang="pt-BR" sz="1400" dirty="0"/>
              <a:t> : P</a:t>
            </a:r>
            <a:r>
              <a:rPr lang="pt-BR" sz="1400" baseline="-25000" dirty="0"/>
              <a:t>6,2</a:t>
            </a:r>
            <a:r>
              <a:rPr lang="pt-BR" sz="1400" dirty="0"/>
              <a:t>)</a:t>
            </a:r>
          </a:p>
        </p:txBody>
      </p: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6D73B70F-AEC1-4F42-8FAF-F6AC44DB94AC}"/>
              </a:ext>
            </a:extLst>
          </p:cNvPr>
          <p:cNvSpPr txBox="1"/>
          <p:nvPr/>
        </p:nvSpPr>
        <p:spPr>
          <a:xfrm>
            <a:off x="3635896" y="2488279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7: (P</a:t>
            </a:r>
            <a:r>
              <a:rPr lang="pt-BR" sz="1400" baseline="-25000" dirty="0"/>
              <a:t>7,1</a:t>
            </a:r>
            <a:r>
              <a:rPr lang="pt-BR" sz="1400" dirty="0"/>
              <a:t> : P</a:t>
            </a:r>
            <a:r>
              <a:rPr lang="pt-BR" sz="1400" baseline="-25000" dirty="0"/>
              <a:t>7,2</a:t>
            </a:r>
            <a:r>
              <a:rPr lang="pt-BR" sz="1400" dirty="0"/>
              <a:t>)</a:t>
            </a:r>
          </a:p>
        </p:txBody>
      </p:sp>
      <p:sp>
        <p:nvSpPr>
          <p:cNvPr id="125" name="CaixaDeTexto 124">
            <a:extLst>
              <a:ext uri="{FF2B5EF4-FFF2-40B4-BE49-F238E27FC236}">
                <a16:creationId xmlns:a16="http://schemas.microsoft.com/office/drawing/2014/main" id="{1B6A4BD1-D432-D94F-9330-CEF34375F91E}"/>
              </a:ext>
            </a:extLst>
          </p:cNvPr>
          <p:cNvSpPr txBox="1"/>
          <p:nvPr/>
        </p:nvSpPr>
        <p:spPr>
          <a:xfrm>
            <a:off x="3635896" y="2794912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8: (P</a:t>
            </a:r>
            <a:r>
              <a:rPr lang="pt-BR" sz="1400" baseline="-25000" dirty="0"/>
              <a:t>8,1</a:t>
            </a:r>
            <a:r>
              <a:rPr lang="pt-BR" sz="1400" dirty="0"/>
              <a:t> : P</a:t>
            </a:r>
            <a:r>
              <a:rPr lang="pt-BR" sz="1400" baseline="-25000" dirty="0"/>
              <a:t>8,2</a:t>
            </a:r>
            <a:r>
              <a:rPr lang="pt-BR" sz="1400" dirty="0"/>
              <a:t>)</a:t>
            </a:r>
          </a:p>
        </p:txBody>
      </p:sp>
      <p:sp>
        <p:nvSpPr>
          <p:cNvPr id="126" name="CaixaDeTexto 125">
            <a:extLst>
              <a:ext uri="{FF2B5EF4-FFF2-40B4-BE49-F238E27FC236}">
                <a16:creationId xmlns:a16="http://schemas.microsoft.com/office/drawing/2014/main" id="{090F32CD-D696-9742-9CF0-7E3B8233FDAB}"/>
              </a:ext>
            </a:extLst>
          </p:cNvPr>
          <p:cNvSpPr txBox="1"/>
          <p:nvPr/>
        </p:nvSpPr>
        <p:spPr>
          <a:xfrm>
            <a:off x="3635896" y="3125359"/>
            <a:ext cx="1342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9: (P</a:t>
            </a:r>
            <a:r>
              <a:rPr lang="pt-BR" sz="1400" baseline="-25000" dirty="0"/>
              <a:t>9,1</a:t>
            </a:r>
            <a:r>
              <a:rPr lang="pt-BR" sz="1400" dirty="0"/>
              <a:t> : P</a:t>
            </a:r>
            <a:r>
              <a:rPr lang="pt-BR" sz="1400" baseline="-25000" dirty="0"/>
              <a:t>9,2</a:t>
            </a:r>
            <a:r>
              <a:rPr lang="pt-BR" sz="1400" dirty="0"/>
              <a:t>)</a:t>
            </a:r>
          </a:p>
        </p:txBody>
      </p:sp>
      <p:sp>
        <p:nvSpPr>
          <p:cNvPr id="127" name="CaixaDeTexto 126">
            <a:extLst>
              <a:ext uri="{FF2B5EF4-FFF2-40B4-BE49-F238E27FC236}">
                <a16:creationId xmlns:a16="http://schemas.microsoft.com/office/drawing/2014/main" id="{869B2D7E-04AC-2045-9DE0-22EDF2F8ADBF}"/>
              </a:ext>
            </a:extLst>
          </p:cNvPr>
          <p:cNvSpPr txBox="1"/>
          <p:nvPr/>
        </p:nvSpPr>
        <p:spPr>
          <a:xfrm>
            <a:off x="3635896" y="3423418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10: (P</a:t>
            </a:r>
            <a:r>
              <a:rPr lang="pt-BR" sz="1400" baseline="-25000" dirty="0"/>
              <a:t>10,1</a:t>
            </a:r>
            <a:r>
              <a:rPr lang="pt-BR" sz="1400" dirty="0"/>
              <a:t> : P</a:t>
            </a:r>
            <a:r>
              <a:rPr lang="pt-BR" sz="1400" baseline="-25000" dirty="0"/>
              <a:t>10,2</a:t>
            </a:r>
            <a:r>
              <a:rPr lang="pt-BR" sz="1400" dirty="0"/>
              <a:t>)</a:t>
            </a:r>
          </a:p>
        </p:txBody>
      </p:sp>
      <p:sp>
        <p:nvSpPr>
          <p:cNvPr id="128" name="CaixaDeTexto 127">
            <a:extLst>
              <a:ext uri="{FF2B5EF4-FFF2-40B4-BE49-F238E27FC236}">
                <a16:creationId xmlns:a16="http://schemas.microsoft.com/office/drawing/2014/main" id="{C11383CA-B7AD-1749-BAF8-034715A9AA89}"/>
              </a:ext>
            </a:extLst>
          </p:cNvPr>
          <p:cNvSpPr txBox="1"/>
          <p:nvPr/>
        </p:nvSpPr>
        <p:spPr>
          <a:xfrm>
            <a:off x="3635896" y="3736230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11: (P</a:t>
            </a:r>
            <a:r>
              <a:rPr lang="pt-BR" sz="1400" baseline="-25000" dirty="0"/>
              <a:t>11,1</a:t>
            </a:r>
            <a:r>
              <a:rPr lang="pt-BR" sz="1400" dirty="0"/>
              <a:t> : P</a:t>
            </a:r>
            <a:r>
              <a:rPr lang="pt-BR" sz="1400" baseline="-25000" dirty="0"/>
              <a:t>11,2</a:t>
            </a:r>
            <a:r>
              <a:rPr lang="pt-BR" sz="1400" dirty="0"/>
              <a:t>)</a:t>
            </a:r>
          </a:p>
        </p:txBody>
      </p:sp>
      <p:sp>
        <p:nvSpPr>
          <p:cNvPr id="129" name="CaixaDeTexto 128">
            <a:extLst>
              <a:ext uri="{FF2B5EF4-FFF2-40B4-BE49-F238E27FC236}">
                <a16:creationId xmlns:a16="http://schemas.microsoft.com/office/drawing/2014/main" id="{BB0CEE28-1F1B-9F40-AFA8-EDD0A648B476}"/>
              </a:ext>
            </a:extLst>
          </p:cNvPr>
          <p:cNvSpPr txBox="1"/>
          <p:nvPr/>
        </p:nvSpPr>
        <p:spPr>
          <a:xfrm>
            <a:off x="3635896" y="4042368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12: (P</a:t>
            </a:r>
            <a:r>
              <a:rPr lang="pt-BR" sz="1400" baseline="-25000" dirty="0"/>
              <a:t>12,1</a:t>
            </a:r>
            <a:r>
              <a:rPr lang="pt-BR" sz="1400" dirty="0"/>
              <a:t> : P</a:t>
            </a:r>
            <a:r>
              <a:rPr lang="pt-BR" sz="1400" baseline="-25000" dirty="0"/>
              <a:t>12,2</a:t>
            </a:r>
            <a:r>
              <a:rPr lang="pt-BR" sz="1400" dirty="0"/>
              <a:t>)</a:t>
            </a:r>
          </a:p>
        </p:txBody>
      </p:sp>
      <p:sp>
        <p:nvSpPr>
          <p:cNvPr id="131" name="CaixaDeTexto 130">
            <a:extLst>
              <a:ext uri="{FF2B5EF4-FFF2-40B4-BE49-F238E27FC236}">
                <a16:creationId xmlns:a16="http://schemas.microsoft.com/office/drawing/2014/main" id="{E5D38743-85A5-9040-A5B3-3FD7E0531CA3}"/>
              </a:ext>
            </a:extLst>
          </p:cNvPr>
          <p:cNvSpPr txBox="1"/>
          <p:nvPr/>
        </p:nvSpPr>
        <p:spPr>
          <a:xfrm>
            <a:off x="3635896" y="4350820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13: (P</a:t>
            </a:r>
            <a:r>
              <a:rPr lang="pt-BR" sz="1400" baseline="-25000" dirty="0"/>
              <a:t>13,1</a:t>
            </a:r>
            <a:r>
              <a:rPr lang="pt-BR" sz="1400" dirty="0"/>
              <a:t> : P</a:t>
            </a:r>
            <a:r>
              <a:rPr lang="pt-BR" sz="1400" baseline="-25000" dirty="0"/>
              <a:t>13,2</a:t>
            </a:r>
            <a:r>
              <a:rPr lang="pt-BR" sz="1400" dirty="0"/>
              <a:t>)</a:t>
            </a:r>
          </a:p>
        </p:txBody>
      </p:sp>
      <p:sp>
        <p:nvSpPr>
          <p:cNvPr id="132" name="CaixaDeTexto 131">
            <a:extLst>
              <a:ext uri="{FF2B5EF4-FFF2-40B4-BE49-F238E27FC236}">
                <a16:creationId xmlns:a16="http://schemas.microsoft.com/office/drawing/2014/main" id="{0801E7F2-47C5-8F4C-A266-FBD05F6CBDBA}"/>
              </a:ext>
            </a:extLst>
          </p:cNvPr>
          <p:cNvSpPr txBox="1"/>
          <p:nvPr/>
        </p:nvSpPr>
        <p:spPr>
          <a:xfrm>
            <a:off x="3635896" y="4647091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14: (P</a:t>
            </a:r>
            <a:r>
              <a:rPr lang="pt-BR" sz="1400" baseline="-25000" dirty="0"/>
              <a:t>14,1</a:t>
            </a:r>
            <a:r>
              <a:rPr lang="pt-BR" sz="1400" dirty="0"/>
              <a:t> : P</a:t>
            </a:r>
            <a:r>
              <a:rPr lang="pt-BR" sz="1400" baseline="-25000" dirty="0"/>
              <a:t>14,2</a:t>
            </a:r>
            <a:r>
              <a:rPr lang="pt-BR" sz="1400" dirty="0"/>
              <a:t>)</a:t>
            </a:r>
          </a:p>
        </p:txBody>
      </p:sp>
      <p:sp>
        <p:nvSpPr>
          <p:cNvPr id="133" name="CaixaDeTexto 132">
            <a:extLst>
              <a:ext uri="{FF2B5EF4-FFF2-40B4-BE49-F238E27FC236}">
                <a16:creationId xmlns:a16="http://schemas.microsoft.com/office/drawing/2014/main" id="{9D75F14D-031B-6A49-85E8-46D5D2B9070B}"/>
              </a:ext>
            </a:extLst>
          </p:cNvPr>
          <p:cNvSpPr txBox="1"/>
          <p:nvPr/>
        </p:nvSpPr>
        <p:spPr>
          <a:xfrm>
            <a:off x="3635896" y="4986453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15: (P</a:t>
            </a:r>
            <a:r>
              <a:rPr lang="pt-BR" sz="1400" baseline="-25000" dirty="0"/>
              <a:t>15,1</a:t>
            </a:r>
            <a:r>
              <a:rPr lang="pt-BR" sz="1400" dirty="0"/>
              <a:t> : P</a:t>
            </a:r>
            <a:r>
              <a:rPr lang="pt-BR" sz="1400" baseline="-25000" dirty="0"/>
              <a:t>15,2</a:t>
            </a:r>
            <a:r>
              <a:rPr lang="pt-BR" sz="1400" dirty="0"/>
              <a:t>)</a:t>
            </a:r>
          </a:p>
        </p:txBody>
      </p:sp>
      <p:sp>
        <p:nvSpPr>
          <p:cNvPr id="134" name="CaixaDeTexto 133">
            <a:extLst>
              <a:ext uri="{FF2B5EF4-FFF2-40B4-BE49-F238E27FC236}">
                <a16:creationId xmlns:a16="http://schemas.microsoft.com/office/drawing/2014/main" id="{C4D2F71B-5FF4-AB4B-9FB4-DB74EED966F6}"/>
              </a:ext>
            </a:extLst>
          </p:cNvPr>
          <p:cNvSpPr txBox="1"/>
          <p:nvPr/>
        </p:nvSpPr>
        <p:spPr>
          <a:xfrm>
            <a:off x="3635896" y="5278433"/>
            <a:ext cx="15552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Nó 16: (P</a:t>
            </a:r>
            <a:r>
              <a:rPr lang="pt-BR" sz="1400" baseline="-25000" dirty="0"/>
              <a:t>16,1</a:t>
            </a:r>
            <a:r>
              <a:rPr lang="pt-BR" sz="1400" dirty="0"/>
              <a:t> : P</a:t>
            </a:r>
            <a:r>
              <a:rPr lang="pt-BR" sz="1400" baseline="-25000" dirty="0"/>
              <a:t>16,2</a:t>
            </a:r>
            <a:r>
              <a:rPr lang="pt-BR" sz="1400" dirty="0"/>
              <a:t>)</a:t>
            </a:r>
          </a:p>
        </p:txBody>
      </p:sp>
      <p:cxnSp>
        <p:nvCxnSpPr>
          <p:cNvPr id="136" name="Conector de Seta Reta 135">
            <a:extLst>
              <a:ext uri="{FF2B5EF4-FFF2-40B4-BE49-F238E27FC236}">
                <a16:creationId xmlns:a16="http://schemas.microsoft.com/office/drawing/2014/main" id="{A3387142-1DE8-3842-88B2-152A28BA6971}"/>
              </a:ext>
            </a:extLst>
          </p:cNvPr>
          <p:cNvCxnSpPr>
            <a:cxnSpLocks/>
          </p:cNvCxnSpPr>
          <p:nvPr/>
        </p:nvCxnSpPr>
        <p:spPr>
          <a:xfrm flipV="1">
            <a:off x="5834415" y="3214138"/>
            <a:ext cx="0" cy="2240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7" name="Conector de Seta Reta 136">
            <a:extLst>
              <a:ext uri="{FF2B5EF4-FFF2-40B4-BE49-F238E27FC236}">
                <a16:creationId xmlns:a16="http://schemas.microsoft.com/office/drawing/2014/main" id="{AD2050B8-F56A-3048-9C2E-241318F20DC5}"/>
              </a:ext>
            </a:extLst>
          </p:cNvPr>
          <p:cNvCxnSpPr>
            <a:cxnSpLocks/>
          </p:cNvCxnSpPr>
          <p:nvPr/>
        </p:nvCxnSpPr>
        <p:spPr>
          <a:xfrm>
            <a:off x="5724128" y="5366401"/>
            <a:ext cx="3188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8" name="Oval 137">
            <a:extLst>
              <a:ext uri="{FF2B5EF4-FFF2-40B4-BE49-F238E27FC236}">
                <a16:creationId xmlns:a16="http://schemas.microsoft.com/office/drawing/2014/main" id="{56A4C5E8-A249-AE45-B3AB-B41AC9DE80AF}"/>
              </a:ext>
            </a:extLst>
          </p:cNvPr>
          <p:cNvSpPr/>
          <p:nvPr/>
        </p:nvSpPr>
        <p:spPr>
          <a:xfrm>
            <a:off x="6222146" y="4900077"/>
            <a:ext cx="143484" cy="14348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6041B7C9-B065-074D-AFF7-CE782AF8DC6E}"/>
              </a:ext>
            </a:extLst>
          </p:cNvPr>
          <p:cNvSpPr/>
          <p:nvPr/>
        </p:nvSpPr>
        <p:spPr>
          <a:xfrm>
            <a:off x="6489683" y="4756593"/>
            <a:ext cx="143484" cy="14348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91E96A6E-9B13-244F-A6FF-988B4B00441C}"/>
              </a:ext>
            </a:extLst>
          </p:cNvPr>
          <p:cNvSpPr/>
          <p:nvPr/>
        </p:nvSpPr>
        <p:spPr>
          <a:xfrm>
            <a:off x="8247512" y="4362011"/>
            <a:ext cx="143484" cy="14348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EE22421D-CC68-4F47-9E1D-782DCA730673}"/>
              </a:ext>
            </a:extLst>
          </p:cNvPr>
          <p:cNvSpPr/>
          <p:nvPr/>
        </p:nvSpPr>
        <p:spPr>
          <a:xfrm>
            <a:off x="7558786" y="4827091"/>
            <a:ext cx="143484" cy="14348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FD2862C7-7384-3342-8138-09F2B998ED41}"/>
              </a:ext>
            </a:extLst>
          </p:cNvPr>
          <p:cNvSpPr/>
          <p:nvPr/>
        </p:nvSpPr>
        <p:spPr>
          <a:xfrm>
            <a:off x="8033980" y="4450286"/>
            <a:ext cx="143484" cy="14348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2DA5C782-295B-AF44-A78F-422718B3F282}"/>
              </a:ext>
            </a:extLst>
          </p:cNvPr>
          <p:cNvSpPr/>
          <p:nvPr/>
        </p:nvSpPr>
        <p:spPr>
          <a:xfrm>
            <a:off x="7101873" y="4843416"/>
            <a:ext cx="143484" cy="14348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1" name="CaixaDeTexto 190">
            <a:extLst>
              <a:ext uri="{FF2B5EF4-FFF2-40B4-BE49-F238E27FC236}">
                <a16:creationId xmlns:a16="http://schemas.microsoft.com/office/drawing/2014/main" id="{B6098CBB-3160-D544-B294-8EC88F67E73E}"/>
              </a:ext>
            </a:extLst>
          </p:cNvPr>
          <p:cNvSpPr txBox="1"/>
          <p:nvPr/>
        </p:nvSpPr>
        <p:spPr>
          <a:xfrm>
            <a:off x="4063619" y="350040"/>
            <a:ext cx="9268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(30, 3000)</a:t>
            </a:r>
          </a:p>
        </p:txBody>
      </p:sp>
      <p:sp>
        <p:nvSpPr>
          <p:cNvPr id="192" name="CaixaDeTexto 191">
            <a:extLst>
              <a:ext uri="{FF2B5EF4-FFF2-40B4-BE49-F238E27FC236}">
                <a16:creationId xmlns:a16="http://schemas.microsoft.com/office/drawing/2014/main" id="{CE2062DE-05A8-674A-BE83-9A2BF1855959}"/>
              </a:ext>
            </a:extLst>
          </p:cNvPr>
          <p:cNvSpPr txBox="1"/>
          <p:nvPr/>
        </p:nvSpPr>
        <p:spPr>
          <a:xfrm>
            <a:off x="4051073" y="745058"/>
            <a:ext cx="9268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(15, 1000)</a:t>
            </a:r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C7346016-4404-024E-B45D-FEDDBC370161}"/>
              </a:ext>
            </a:extLst>
          </p:cNvPr>
          <p:cNvSpPr/>
          <p:nvPr/>
        </p:nvSpPr>
        <p:spPr>
          <a:xfrm>
            <a:off x="6780651" y="4918809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9AEDAB2D-85FB-724F-939C-50A208B703B4}"/>
              </a:ext>
            </a:extLst>
          </p:cNvPr>
          <p:cNvSpPr/>
          <p:nvPr/>
        </p:nvSpPr>
        <p:spPr>
          <a:xfrm>
            <a:off x="6065623" y="5068599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5E066029-DFEA-3741-965F-8BE5C822FD84}"/>
              </a:ext>
            </a:extLst>
          </p:cNvPr>
          <p:cNvSpPr/>
          <p:nvPr/>
        </p:nvSpPr>
        <p:spPr>
          <a:xfrm>
            <a:off x="8506456" y="5002251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F542A799-C971-E341-B23E-1CBC8D3615D4}"/>
              </a:ext>
            </a:extLst>
          </p:cNvPr>
          <p:cNvSpPr/>
          <p:nvPr/>
        </p:nvSpPr>
        <p:spPr>
          <a:xfrm>
            <a:off x="8033980" y="4117052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656E0D3B-4BAE-334D-9879-260C5EEDE5BF}"/>
              </a:ext>
            </a:extLst>
          </p:cNvPr>
          <p:cNvSpPr/>
          <p:nvPr/>
        </p:nvSpPr>
        <p:spPr>
          <a:xfrm>
            <a:off x="7914688" y="4994649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897FBD39-0174-3949-B462-7E2B6CE08C60}"/>
              </a:ext>
            </a:extLst>
          </p:cNvPr>
          <p:cNvSpPr/>
          <p:nvPr/>
        </p:nvSpPr>
        <p:spPr>
          <a:xfrm>
            <a:off x="7553179" y="4287781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DD719F86-B7A5-F446-A243-C9B2A6C63B67}"/>
              </a:ext>
            </a:extLst>
          </p:cNvPr>
          <p:cNvSpPr/>
          <p:nvPr/>
        </p:nvSpPr>
        <p:spPr>
          <a:xfrm>
            <a:off x="6405959" y="4425214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106B5AE1-DD63-8E4B-844F-B8CA5049D6E8}"/>
              </a:ext>
            </a:extLst>
          </p:cNvPr>
          <p:cNvSpPr/>
          <p:nvPr/>
        </p:nvSpPr>
        <p:spPr>
          <a:xfrm>
            <a:off x="8165633" y="4783520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FD7ACB0A-982F-BB47-914F-17A6EC718848}"/>
              </a:ext>
            </a:extLst>
          </p:cNvPr>
          <p:cNvSpPr/>
          <p:nvPr/>
        </p:nvSpPr>
        <p:spPr>
          <a:xfrm>
            <a:off x="8556890" y="4515113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B087FE2D-B34D-3641-8C1D-6F2C2C1E3900}"/>
              </a:ext>
            </a:extLst>
          </p:cNvPr>
          <p:cNvSpPr/>
          <p:nvPr/>
        </p:nvSpPr>
        <p:spPr>
          <a:xfrm>
            <a:off x="7720970" y="3928382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234D0074-652A-4641-A0A7-68161CAD74DB}"/>
              </a:ext>
            </a:extLst>
          </p:cNvPr>
          <p:cNvSpPr/>
          <p:nvPr/>
        </p:nvSpPr>
        <p:spPr>
          <a:xfrm>
            <a:off x="6235791" y="3976850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C9F79504-94F1-A145-80AB-E1B7B8BC7231}"/>
              </a:ext>
            </a:extLst>
          </p:cNvPr>
          <p:cNvSpPr/>
          <p:nvPr/>
        </p:nvSpPr>
        <p:spPr>
          <a:xfrm>
            <a:off x="7364847" y="5059938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6A0CFDD3-37EA-F84C-BFFF-B175C0B9A314}"/>
              </a:ext>
            </a:extLst>
          </p:cNvPr>
          <p:cNvSpPr/>
          <p:nvPr/>
        </p:nvSpPr>
        <p:spPr>
          <a:xfrm>
            <a:off x="7135145" y="4615592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8F7BE40E-FFF4-854A-84FB-983B323CBE43}"/>
              </a:ext>
            </a:extLst>
          </p:cNvPr>
          <p:cNvSpPr/>
          <p:nvPr/>
        </p:nvSpPr>
        <p:spPr>
          <a:xfrm>
            <a:off x="5956539" y="4601228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31990CAF-3976-674E-B4A1-FB3221B0D712}"/>
              </a:ext>
            </a:extLst>
          </p:cNvPr>
          <p:cNvSpPr/>
          <p:nvPr/>
        </p:nvSpPr>
        <p:spPr>
          <a:xfrm>
            <a:off x="6731529" y="4457744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2FCEC943-F3B4-E04F-BFBD-B0E715DF406C}"/>
              </a:ext>
            </a:extLst>
          </p:cNvPr>
          <p:cNvSpPr/>
          <p:nvPr/>
        </p:nvSpPr>
        <p:spPr>
          <a:xfrm>
            <a:off x="7180949" y="4383006"/>
            <a:ext cx="143484" cy="14348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9" name="Picture 2">
            <a:extLst>
              <a:ext uri="{FF2B5EF4-FFF2-40B4-BE49-F238E27FC236}">
                <a16:creationId xmlns:a16="http://schemas.microsoft.com/office/drawing/2014/main" id="{201BF67B-570C-A84A-98BF-9B3A5B63E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196" y="61563"/>
            <a:ext cx="2565725" cy="596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0" name="CaixaDeTexto 209">
            <a:extLst>
              <a:ext uri="{FF2B5EF4-FFF2-40B4-BE49-F238E27FC236}">
                <a16:creationId xmlns:a16="http://schemas.microsoft.com/office/drawing/2014/main" id="{BD46D8B1-E72C-364B-900B-1E57D7852964}"/>
              </a:ext>
            </a:extLst>
          </p:cNvPr>
          <p:cNvSpPr txBox="1"/>
          <p:nvPr/>
        </p:nvSpPr>
        <p:spPr>
          <a:xfrm>
            <a:off x="4912704" y="535547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0,22</a:t>
            </a:r>
          </a:p>
        </p:txBody>
      </p:sp>
      <p:sp>
        <p:nvSpPr>
          <p:cNvPr id="211" name="CaixaDeTexto 210">
            <a:extLst>
              <a:ext uri="{FF2B5EF4-FFF2-40B4-BE49-F238E27FC236}">
                <a16:creationId xmlns:a16="http://schemas.microsoft.com/office/drawing/2014/main" id="{1BD52B87-B396-1349-9451-CD74645B8876}"/>
              </a:ext>
            </a:extLst>
          </p:cNvPr>
          <p:cNvSpPr txBox="1"/>
          <p:nvPr/>
        </p:nvSpPr>
        <p:spPr>
          <a:xfrm>
            <a:off x="4924687" y="916156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0,10</a:t>
            </a:r>
          </a:p>
        </p:txBody>
      </p:sp>
      <p:sp>
        <p:nvSpPr>
          <p:cNvPr id="212" name="CaixaDeTexto 211">
            <a:extLst>
              <a:ext uri="{FF2B5EF4-FFF2-40B4-BE49-F238E27FC236}">
                <a16:creationId xmlns:a16="http://schemas.microsoft.com/office/drawing/2014/main" id="{4398AFF8-71DE-3B4A-8100-3C41D0943EC7}"/>
              </a:ext>
            </a:extLst>
          </p:cNvPr>
          <p:cNvSpPr txBox="1"/>
          <p:nvPr/>
        </p:nvSpPr>
        <p:spPr>
          <a:xfrm>
            <a:off x="4924687" y="1242330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0,31</a:t>
            </a:r>
          </a:p>
        </p:txBody>
      </p:sp>
      <p:sp>
        <p:nvSpPr>
          <p:cNvPr id="213" name="CaixaDeTexto 212">
            <a:extLst>
              <a:ext uri="{FF2B5EF4-FFF2-40B4-BE49-F238E27FC236}">
                <a16:creationId xmlns:a16="http://schemas.microsoft.com/office/drawing/2014/main" id="{BB1BCEC5-7BAA-A443-AD9D-3BC33D8BF663}"/>
              </a:ext>
            </a:extLst>
          </p:cNvPr>
          <p:cNvSpPr txBox="1"/>
          <p:nvPr/>
        </p:nvSpPr>
        <p:spPr>
          <a:xfrm>
            <a:off x="4924687" y="1570852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0,56</a:t>
            </a:r>
          </a:p>
        </p:txBody>
      </p:sp>
      <p:sp>
        <p:nvSpPr>
          <p:cNvPr id="214" name="CaixaDeTexto 213">
            <a:extLst>
              <a:ext uri="{FF2B5EF4-FFF2-40B4-BE49-F238E27FC236}">
                <a16:creationId xmlns:a16="http://schemas.microsoft.com/office/drawing/2014/main" id="{FA7105AB-BE92-624C-AF55-7C63055E4FDE}"/>
              </a:ext>
            </a:extLst>
          </p:cNvPr>
          <p:cNvSpPr txBox="1"/>
          <p:nvPr/>
        </p:nvSpPr>
        <p:spPr>
          <a:xfrm>
            <a:off x="4920743" y="1829312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0,33</a:t>
            </a:r>
          </a:p>
        </p:txBody>
      </p:sp>
      <p:sp>
        <p:nvSpPr>
          <p:cNvPr id="215" name="CaixaDeTexto 214">
            <a:extLst>
              <a:ext uri="{FF2B5EF4-FFF2-40B4-BE49-F238E27FC236}">
                <a16:creationId xmlns:a16="http://schemas.microsoft.com/office/drawing/2014/main" id="{87E5EDBC-14F1-DC4B-974B-2F1D33E4E067}"/>
              </a:ext>
            </a:extLst>
          </p:cNvPr>
          <p:cNvSpPr txBox="1"/>
          <p:nvPr/>
        </p:nvSpPr>
        <p:spPr>
          <a:xfrm>
            <a:off x="4925421" y="2168674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0,98</a:t>
            </a:r>
          </a:p>
        </p:txBody>
      </p:sp>
      <p:sp>
        <p:nvSpPr>
          <p:cNvPr id="216" name="CaixaDeTexto 215">
            <a:extLst>
              <a:ext uri="{FF2B5EF4-FFF2-40B4-BE49-F238E27FC236}">
                <a16:creationId xmlns:a16="http://schemas.microsoft.com/office/drawing/2014/main" id="{EF0D411A-4C12-214B-8FBD-3563B40B2177}"/>
              </a:ext>
            </a:extLst>
          </p:cNvPr>
          <p:cNvSpPr txBox="1"/>
          <p:nvPr/>
        </p:nvSpPr>
        <p:spPr>
          <a:xfrm>
            <a:off x="4920743" y="251602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0,87</a:t>
            </a:r>
          </a:p>
        </p:txBody>
      </p:sp>
      <p:sp>
        <p:nvSpPr>
          <p:cNvPr id="217" name="CaixaDeTexto 216">
            <a:extLst>
              <a:ext uri="{FF2B5EF4-FFF2-40B4-BE49-F238E27FC236}">
                <a16:creationId xmlns:a16="http://schemas.microsoft.com/office/drawing/2014/main" id="{794C58D3-79C3-5742-B2A4-5BE4162A1B11}"/>
              </a:ext>
            </a:extLst>
          </p:cNvPr>
          <p:cNvSpPr txBox="1"/>
          <p:nvPr/>
        </p:nvSpPr>
        <p:spPr>
          <a:xfrm>
            <a:off x="4937381" y="2822163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0,97</a:t>
            </a:r>
          </a:p>
        </p:txBody>
      </p:sp>
      <p:sp>
        <p:nvSpPr>
          <p:cNvPr id="218" name="CaixaDeTexto 217">
            <a:extLst>
              <a:ext uri="{FF2B5EF4-FFF2-40B4-BE49-F238E27FC236}">
                <a16:creationId xmlns:a16="http://schemas.microsoft.com/office/drawing/2014/main" id="{5E7B102B-53D5-6D44-9146-AA3619DC596C}"/>
              </a:ext>
            </a:extLst>
          </p:cNvPr>
          <p:cNvSpPr txBox="1"/>
          <p:nvPr/>
        </p:nvSpPr>
        <p:spPr>
          <a:xfrm>
            <a:off x="4956132" y="312701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0,71</a:t>
            </a:r>
          </a:p>
        </p:txBody>
      </p:sp>
      <p:sp>
        <p:nvSpPr>
          <p:cNvPr id="219" name="CaixaDeTexto 218">
            <a:extLst>
              <a:ext uri="{FF2B5EF4-FFF2-40B4-BE49-F238E27FC236}">
                <a16:creationId xmlns:a16="http://schemas.microsoft.com/office/drawing/2014/main" id="{77441C4C-9A52-0547-A463-06EC90880E3C}"/>
              </a:ext>
            </a:extLst>
          </p:cNvPr>
          <p:cNvSpPr txBox="1"/>
          <p:nvPr/>
        </p:nvSpPr>
        <p:spPr>
          <a:xfrm>
            <a:off x="5065840" y="3430619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0,65</a:t>
            </a:r>
          </a:p>
        </p:txBody>
      </p:sp>
      <p:sp>
        <p:nvSpPr>
          <p:cNvPr id="220" name="CaixaDeTexto 219">
            <a:extLst>
              <a:ext uri="{FF2B5EF4-FFF2-40B4-BE49-F238E27FC236}">
                <a16:creationId xmlns:a16="http://schemas.microsoft.com/office/drawing/2014/main" id="{F7B1E969-1F5D-AA41-A5A6-9D820EA8928C}"/>
              </a:ext>
            </a:extLst>
          </p:cNvPr>
          <p:cNvSpPr txBox="1"/>
          <p:nvPr/>
        </p:nvSpPr>
        <p:spPr>
          <a:xfrm>
            <a:off x="5086831" y="3743960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0,21</a:t>
            </a:r>
          </a:p>
        </p:txBody>
      </p:sp>
      <p:sp>
        <p:nvSpPr>
          <p:cNvPr id="221" name="CaixaDeTexto 220">
            <a:extLst>
              <a:ext uri="{FF2B5EF4-FFF2-40B4-BE49-F238E27FC236}">
                <a16:creationId xmlns:a16="http://schemas.microsoft.com/office/drawing/2014/main" id="{FC7D6C2C-4464-7D4A-8F19-37E3A578DCB6}"/>
              </a:ext>
            </a:extLst>
          </p:cNvPr>
          <p:cNvSpPr txBox="1"/>
          <p:nvPr/>
        </p:nvSpPr>
        <p:spPr>
          <a:xfrm>
            <a:off x="5094505" y="405132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0,75</a:t>
            </a:r>
          </a:p>
        </p:txBody>
      </p:sp>
      <p:sp>
        <p:nvSpPr>
          <p:cNvPr id="222" name="CaixaDeTexto 221">
            <a:extLst>
              <a:ext uri="{FF2B5EF4-FFF2-40B4-BE49-F238E27FC236}">
                <a16:creationId xmlns:a16="http://schemas.microsoft.com/office/drawing/2014/main" id="{7F8CA202-EAA9-7742-B553-E968667CD843}"/>
              </a:ext>
            </a:extLst>
          </p:cNvPr>
          <p:cNvSpPr txBox="1"/>
          <p:nvPr/>
        </p:nvSpPr>
        <p:spPr>
          <a:xfrm>
            <a:off x="5107636" y="4386974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0,43</a:t>
            </a:r>
          </a:p>
        </p:txBody>
      </p:sp>
      <p:sp>
        <p:nvSpPr>
          <p:cNvPr id="223" name="CaixaDeTexto 222">
            <a:extLst>
              <a:ext uri="{FF2B5EF4-FFF2-40B4-BE49-F238E27FC236}">
                <a16:creationId xmlns:a16="http://schemas.microsoft.com/office/drawing/2014/main" id="{0360CE58-0F71-3247-A151-6531795D330D}"/>
              </a:ext>
            </a:extLst>
          </p:cNvPr>
          <p:cNvSpPr txBox="1"/>
          <p:nvPr/>
        </p:nvSpPr>
        <p:spPr>
          <a:xfrm>
            <a:off x="5120750" y="4662126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0,87</a:t>
            </a:r>
          </a:p>
        </p:txBody>
      </p:sp>
      <p:sp>
        <p:nvSpPr>
          <p:cNvPr id="224" name="CaixaDeTexto 223">
            <a:extLst>
              <a:ext uri="{FF2B5EF4-FFF2-40B4-BE49-F238E27FC236}">
                <a16:creationId xmlns:a16="http://schemas.microsoft.com/office/drawing/2014/main" id="{FBF5D9ED-9B92-D443-B3C2-48DE95835C37}"/>
              </a:ext>
            </a:extLst>
          </p:cNvPr>
          <p:cNvSpPr txBox="1"/>
          <p:nvPr/>
        </p:nvSpPr>
        <p:spPr>
          <a:xfrm>
            <a:off x="5132212" y="4986461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0,28</a:t>
            </a:r>
          </a:p>
        </p:txBody>
      </p:sp>
      <p:sp>
        <p:nvSpPr>
          <p:cNvPr id="225" name="CaixaDeTexto 224">
            <a:extLst>
              <a:ext uri="{FF2B5EF4-FFF2-40B4-BE49-F238E27FC236}">
                <a16:creationId xmlns:a16="http://schemas.microsoft.com/office/drawing/2014/main" id="{61D41143-E89F-4148-BB5F-2DE53E05F24A}"/>
              </a:ext>
            </a:extLst>
          </p:cNvPr>
          <p:cNvSpPr txBox="1"/>
          <p:nvPr/>
        </p:nvSpPr>
        <p:spPr>
          <a:xfrm>
            <a:off x="5141913" y="5294230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= 0,73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D8FAF16-5704-004E-BA10-99D81E4EBCE1}"/>
              </a:ext>
            </a:extLst>
          </p:cNvPr>
          <p:cNvSpPr/>
          <p:nvPr/>
        </p:nvSpPr>
        <p:spPr>
          <a:xfrm>
            <a:off x="2987824" y="742402"/>
            <a:ext cx="2846591" cy="499590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27" name="Tabela 226">
            <a:extLst>
              <a:ext uri="{FF2B5EF4-FFF2-40B4-BE49-F238E27FC236}">
                <a16:creationId xmlns:a16="http://schemas.microsoft.com/office/drawing/2014/main" id="{627E0A8B-7B08-5E4E-818D-50F4C0D3CB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557660"/>
              </p:ext>
            </p:extLst>
          </p:nvPr>
        </p:nvGraphicFramePr>
        <p:xfrm>
          <a:off x="7740334" y="829915"/>
          <a:ext cx="1403666" cy="259588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701833">
                  <a:extLst>
                    <a:ext uri="{9D8B030D-6E8A-4147-A177-3AD203B41FA5}">
                      <a16:colId xmlns:a16="http://schemas.microsoft.com/office/drawing/2014/main" val="1000135486"/>
                    </a:ext>
                  </a:extLst>
                </a:gridCol>
                <a:gridCol w="701833">
                  <a:extLst>
                    <a:ext uri="{9D8B030D-6E8A-4147-A177-3AD203B41FA5}">
                      <a16:colId xmlns:a16="http://schemas.microsoft.com/office/drawing/2014/main" val="15963983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Idade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Salário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968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21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1800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0698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20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1500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518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35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1100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2891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41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5200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3554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49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4000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543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37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1800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311673"/>
                  </a:ext>
                </a:extLst>
              </a:tr>
            </a:tbl>
          </a:graphicData>
        </a:graphic>
      </p:graphicFrame>
      <p:sp>
        <p:nvSpPr>
          <p:cNvPr id="228" name="Oval 227">
            <a:extLst>
              <a:ext uri="{FF2B5EF4-FFF2-40B4-BE49-F238E27FC236}">
                <a16:creationId xmlns:a16="http://schemas.microsoft.com/office/drawing/2014/main" id="{6A6B7FD2-99F1-7C4B-B934-6BBC2BA750C9}"/>
              </a:ext>
            </a:extLst>
          </p:cNvPr>
          <p:cNvSpPr/>
          <p:nvPr/>
        </p:nvSpPr>
        <p:spPr>
          <a:xfrm>
            <a:off x="3357224" y="4366870"/>
            <a:ext cx="284668" cy="284668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7D328991-E067-364A-A8FB-8309C670058E}"/>
              </a:ext>
            </a:extLst>
          </p:cNvPr>
          <p:cNvSpPr/>
          <p:nvPr/>
        </p:nvSpPr>
        <p:spPr>
          <a:xfrm>
            <a:off x="3346173" y="3126198"/>
            <a:ext cx="284668" cy="284668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8EFF891-62AB-C34D-B80D-C4FCBE3F1B75}"/>
              </a:ext>
            </a:extLst>
          </p:cNvPr>
          <p:cNvSpPr txBox="1"/>
          <p:nvPr/>
        </p:nvSpPr>
        <p:spPr>
          <a:xfrm>
            <a:off x="5834415" y="717490"/>
            <a:ext cx="11939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BMU - </a:t>
            </a:r>
            <a:r>
              <a:rPr lang="pt-BR" sz="1400" dirty="0" err="1"/>
              <a:t>best</a:t>
            </a:r>
            <a:r>
              <a:rPr lang="pt-BR" sz="1400" dirty="0"/>
              <a:t> </a:t>
            </a:r>
            <a:br>
              <a:rPr lang="pt-BR" sz="1400" dirty="0"/>
            </a:br>
            <a:r>
              <a:rPr lang="pt-BR" sz="1400" dirty="0" err="1"/>
              <a:t>matching</a:t>
            </a:r>
            <a:r>
              <a:rPr lang="pt-BR" sz="1400" dirty="0"/>
              <a:t> </a:t>
            </a:r>
            <a:r>
              <a:rPr lang="pt-BR" sz="1400" dirty="0" err="1"/>
              <a:t>unit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3672759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  <p:bldP spid="6" grpId="0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26" grpId="0"/>
      <p:bldP spid="127" grpId="0"/>
      <p:bldP spid="128" grpId="0"/>
      <p:bldP spid="129" grpId="0"/>
      <p:bldP spid="131" grpId="0"/>
      <p:bldP spid="132" grpId="0"/>
      <p:bldP spid="133" grpId="0"/>
      <p:bldP spid="134" grpId="0"/>
      <p:bldP spid="138" grpId="0" animBg="1"/>
      <p:bldP spid="139" grpId="0" animBg="1"/>
      <p:bldP spid="143" grpId="0" animBg="1"/>
      <p:bldP spid="145" grpId="0" animBg="1"/>
      <p:bldP spid="152" grpId="0" animBg="1"/>
      <p:bldP spid="156" grpId="0" animBg="1"/>
      <p:bldP spid="191" grpId="0"/>
      <p:bldP spid="192" grpId="0"/>
      <p:bldP spid="193" grpId="0" animBg="1"/>
      <p:bldP spid="194" grpId="0" animBg="1"/>
      <p:bldP spid="195" grpId="0" animBg="1"/>
      <p:bldP spid="196" grpId="0" animBg="1"/>
      <p:bldP spid="197" grpId="0" animBg="1"/>
      <p:bldP spid="198" grpId="0" animBg="1"/>
      <p:bldP spid="199" grpId="0" animBg="1"/>
      <p:bldP spid="200" grpId="0" animBg="1"/>
      <p:bldP spid="201" grpId="0" animBg="1"/>
      <p:bldP spid="202" grpId="0" animBg="1"/>
      <p:bldP spid="203" grpId="0" animBg="1"/>
      <p:bldP spid="204" grpId="0" animBg="1"/>
      <p:bldP spid="205" grpId="0" animBg="1"/>
      <p:bldP spid="206" grpId="0" animBg="1"/>
      <p:bldP spid="207" grpId="0" animBg="1"/>
      <p:bldP spid="208" grpId="0" animBg="1"/>
      <p:bldP spid="210" grpId="0"/>
      <p:bldP spid="211" grpId="0"/>
      <p:bldP spid="212" grpId="0"/>
      <p:bldP spid="213" grpId="0"/>
      <p:bldP spid="214" grpId="0"/>
      <p:bldP spid="215" grpId="0"/>
      <p:bldP spid="216" grpId="0"/>
      <p:bldP spid="217" grpId="0"/>
      <p:bldP spid="218" grpId="0"/>
      <p:bldP spid="219" grpId="0"/>
      <p:bldP spid="220" grpId="0"/>
      <p:bldP spid="221" grpId="0"/>
      <p:bldP spid="222" grpId="0"/>
      <p:bldP spid="223" grpId="0"/>
      <p:bldP spid="224" grpId="0"/>
      <p:bldP spid="225" grpId="0"/>
      <p:bldP spid="7" grpId="0" animBg="1"/>
      <p:bldP spid="228" grpId="0" animBg="1"/>
      <p:bldP spid="229" grpId="0" animBg="1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Agrupar 132">
            <a:extLst>
              <a:ext uri="{FF2B5EF4-FFF2-40B4-BE49-F238E27FC236}">
                <a16:creationId xmlns:a16="http://schemas.microsoft.com/office/drawing/2014/main" id="{54C3152E-0D53-F34F-B888-AA518026B31D}"/>
              </a:ext>
            </a:extLst>
          </p:cNvPr>
          <p:cNvGrpSpPr/>
          <p:nvPr/>
        </p:nvGrpSpPr>
        <p:grpSpPr>
          <a:xfrm>
            <a:off x="2411760" y="1603163"/>
            <a:ext cx="4147984" cy="2622489"/>
            <a:chOff x="2368232" y="1675171"/>
            <a:chExt cx="4147984" cy="262248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5F18FF2-24A1-7040-B545-8A6021F72AC9}"/>
                </a:ext>
              </a:extLst>
            </p:cNvPr>
            <p:cNvSpPr/>
            <p:nvPr/>
          </p:nvSpPr>
          <p:spPr>
            <a:xfrm>
              <a:off x="2387685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C3B3EFE-8E3F-704C-96A7-BBF2EDB5BD83}"/>
                </a:ext>
              </a:extLst>
            </p:cNvPr>
            <p:cNvSpPr/>
            <p:nvPr/>
          </p:nvSpPr>
          <p:spPr>
            <a:xfrm>
              <a:off x="2747972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ED68E44-777E-DB46-BD0C-E5755A13D5A9}"/>
                </a:ext>
              </a:extLst>
            </p:cNvPr>
            <p:cNvSpPr/>
            <p:nvPr/>
          </p:nvSpPr>
          <p:spPr>
            <a:xfrm>
              <a:off x="3110170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581E779-E118-914A-A1C6-3FB22734D2D7}"/>
                </a:ext>
              </a:extLst>
            </p:cNvPr>
            <p:cNvSpPr/>
            <p:nvPr/>
          </p:nvSpPr>
          <p:spPr>
            <a:xfrm>
              <a:off x="3442647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26EADA-F23C-7C4F-8A2A-7DC53E7A1A5F}"/>
                </a:ext>
              </a:extLst>
            </p:cNvPr>
            <p:cNvSpPr/>
            <p:nvPr/>
          </p:nvSpPr>
          <p:spPr>
            <a:xfrm>
              <a:off x="2387685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6400841-182E-6D4C-A834-0A279C9854D4}"/>
                </a:ext>
              </a:extLst>
            </p:cNvPr>
            <p:cNvSpPr/>
            <p:nvPr/>
          </p:nvSpPr>
          <p:spPr>
            <a:xfrm>
              <a:off x="2746654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501498F-9872-DE48-B572-1C0373EDB6D8}"/>
                </a:ext>
              </a:extLst>
            </p:cNvPr>
            <p:cNvSpPr/>
            <p:nvPr/>
          </p:nvSpPr>
          <p:spPr>
            <a:xfrm>
              <a:off x="3105623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ECDEBA2-4EF7-BD4F-BDD9-0ADECE54B608}"/>
                </a:ext>
              </a:extLst>
            </p:cNvPr>
            <p:cNvSpPr/>
            <p:nvPr/>
          </p:nvSpPr>
          <p:spPr>
            <a:xfrm>
              <a:off x="3442647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90104A4-B51C-DD45-BCC8-F9D4C6E4B4F2}"/>
                </a:ext>
              </a:extLst>
            </p:cNvPr>
            <p:cNvSpPr/>
            <p:nvPr/>
          </p:nvSpPr>
          <p:spPr>
            <a:xfrm>
              <a:off x="238768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ED1F044-D213-164D-A8A0-064B9D390C26}"/>
                </a:ext>
              </a:extLst>
            </p:cNvPr>
            <p:cNvSpPr/>
            <p:nvPr/>
          </p:nvSpPr>
          <p:spPr>
            <a:xfrm>
              <a:off x="2748246" y="2337801"/>
              <a:ext cx="276182" cy="276182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ED38A31-FDA3-8B48-84B7-472C7252D3F7}"/>
                </a:ext>
              </a:extLst>
            </p:cNvPr>
            <p:cNvSpPr/>
            <p:nvPr/>
          </p:nvSpPr>
          <p:spPr>
            <a:xfrm>
              <a:off x="3110170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FFA8B4D-6A2A-244B-8777-68A60A3B0B46}"/>
                </a:ext>
              </a:extLst>
            </p:cNvPr>
            <p:cNvSpPr/>
            <p:nvPr/>
          </p:nvSpPr>
          <p:spPr>
            <a:xfrm>
              <a:off x="345651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67334E3-5AE2-924D-8F25-3521BD51281B}"/>
                </a:ext>
              </a:extLst>
            </p:cNvPr>
            <p:cNvSpPr/>
            <p:nvPr/>
          </p:nvSpPr>
          <p:spPr>
            <a:xfrm>
              <a:off x="2378367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C4563EC-AF7A-F447-9FC4-C281A4916E04}"/>
                </a:ext>
              </a:extLst>
            </p:cNvPr>
            <p:cNvSpPr/>
            <p:nvPr/>
          </p:nvSpPr>
          <p:spPr>
            <a:xfrm>
              <a:off x="2751335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5C891E-862E-DF4A-AC95-6F62E041A90C}"/>
                </a:ext>
              </a:extLst>
            </p:cNvPr>
            <p:cNvSpPr/>
            <p:nvPr/>
          </p:nvSpPr>
          <p:spPr>
            <a:xfrm>
              <a:off x="311019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0E34748-C683-8649-97B8-A8032984786D}"/>
                </a:ext>
              </a:extLst>
            </p:cNvPr>
            <p:cNvSpPr/>
            <p:nvPr/>
          </p:nvSpPr>
          <p:spPr>
            <a:xfrm>
              <a:off x="344088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90F4C4BB-B199-9949-84C7-B28BC3DC8F67}"/>
                </a:ext>
              </a:extLst>
            </p:cNvPr>
            <p:cNvSpPr/>
            <p:nvPr/>
          </p:nvSpPr>
          <p:spPr>
            <a:xfrm>
              <a:off x="3813875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C26EA5D-27A8-FD4C-8C70-B1F0377045E8}"/>
                </a:ext>
              </a:extLst>
            </p:cNvPr>
            <p:cNvSpPr/>
            <p:nvPr/>
          </p:nvSpPr>
          <p:spPr>
            <a:xfrm>
              <a:off x="4131916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849B2C22-6E65-AC4C-803B-3466C74971D5}"/>
                </a:ext>
              </a:extLst>
            </p:cNvPr>
            <p:cNvSpPr/>
            <p:nvPr/>
          </p:nvSpPr>
          <p:spPr>
            <a:xfrm>
              <a:off x="4494114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CAA5C1D-08A6-634F-B4E5-A6618A050D71}"/>
                </a:ext>
              </a:extLst>
            </p:cNvPr>
            <p:cNvSpPr/>
            <p:nvPr/>
          </p:nvSpPr>
          <p:spPr>
            <a:xfrm>
              <a:off x="4826591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605488C-586C-7A4C-9F4D-43FB616CC323}"/>
                </a:ext>
              </a:extLst>
            </p:cNvPr>
            <p:cNvSpPr/>
            <p:nvPr/>
          </p:nvSpPr>
          <p:spPr>
            <a:xfrm>
              <a:off x="3813875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F039CB9-3FAB-874B-9C07-AC944F350223}"/>
                </a:ext>
              </a:extLst>
            </p:cNvPr>
            <p:cNvSpPr/>
            <p:nvPr/>
          </p:nvSpPr>
          <p:spPr>
            <a:xfrm>
              <a:off x="4130598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48AB9D4-5EAE-F347-869D-0F129BE7C710}"/>
                </a:ext>
              </a:extLst>
            </p:cNvPr>
            <p:cNvSpPr/>
            <p:nvPr/>
          </p:nvSpPr>
          <p:spPr>
            <a:xfrm>
              <a:off x="4489567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A0D4F2D-B1E0-354C-B3AC-D034A29CBB71}"/>
                </a:ext>
              </a:extLst>
            </p:cNvPr>
            <p:cNvSpPr/>
            <p:nvPr/>
          </p:nvSpPr>
          <p:spPr>
            <a:xfrm>
              <a:off x="4826591" y="1998881"/>
              <a:ext cx="276182" cy="27618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CEAA2D55-6CCD-124D-B637-26B8CCA7684E}"/>
                </a:ext>
              </a:extLst>
            </p:cNvPr>
            <p:cNvSpPr/>
            <p:nvPr/>
          </p:nvSpPr>
          <p:spPr>
            <a:xfrm>
              <a:off x="381387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216A7AAD-1D4A-B545-80CC-2BD2EAF2B2C7}"/>
                </a:ext>
              </a:extLst>
            </p:cNvPr>
            <p:cNvSpPr/>
            <p:nvPr/>
          </p:nvSpPr>
          <p:spPr>
            <a:xfrm>
              <a:off x="4132190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75DCB20-C4E6-8C45-97EB-564B5B0152C0}"/>
                </a:ext>
              </a:extLst>
            </p:cNvPr>
            <p:cNvSpPr/>
            <p:nvPr/>
          </p:nvSpPr>
          <p:spPr>
            <a:xfrm>
              <a:off x="449411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7679838-E6AA-D244-8426-B3C5C8F7A3B9}"/>
                </a:ext>
              </a:extLst>
            </p:cNvPr>
            <p:cNvSpPr/>
            <p:nvPr/>
          </p:nvSpPr>
          <p:spPr>
            <a:xfrm>
              <a:off x="4840459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3E8F816-6DD9-A94F-ADEA-49F5EA7B6DFA}"/>
                </a:ext>
              </a:extLst>
            </p:cNvPr>
            <p:cNvSpPr/>
            <p:nvPr/>
          </p:nvSpPr>
          <p:spPr>
            <a:xfrm>
              <a:off x="3804557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7B0B73B-EDD5-2B4D-A72D-95A0FD0E25B0}"/>
                </a:ext>
              </a:extLst>
            </p:cNvPr>
            <p:cNvSpPr/>
            <p:nvPr/>
          </p:nvSpPr>
          <p:spPr>
            <a:xfrm>
              <a:off x="4135279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CF9F4210-E748-F342-8101-1AFFF883790D}"/>
                </a:ext>
              </a:extLst>
            </p:cNvPr>
            <p:cNvSpPr/>
            <p:nvPr/>
          </p:nvSpPr>
          <p:spPr>
            <a:xfrm>
              <a:off x="4494138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4C0724F-EAAE-8545-967F-D98F49246BBF}"/>
                </a:ext>
              </a:extLst>
            </p:cNvPr>
            <p:cNvSpPr/>
            <p:nvPr/>
          </p:nvSpPr>
          <p:spPr>
            <a:xfrm>
              <a:off x="4824828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B765564-543F-3344-AA99-9FB1F68A7B51}"/>
                </a:ext>
              </a:extLst>
            </p:cNvPr>
            <p:cNvSpPr/>
            <p:nvPr/>
          </p:nvSpPr>
          <p:spPr>
            <a:xfrm>
              <a:off x="5171204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A1B03E6-EF2E-4A45-B026-ACA191C72E5E}"/>
                </a:ext>
              </a:extLst>
            </p:cNvPr>
            <p:cNvSpPr/>
            <p:nvPr/>
          </p:nvSpPr>
          <p:spPr>
            <a:xfrm>
              <a:off x="5531491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423A00B-82D6-894C-8120-1466DB290328}"/>
                </a:ext>
              </a:extLst>
            </p:cNvPr>
            <p:cNvSpPr/>
            <p:nvPr/>
          </p:nvSpPr>
          <p:spPr>
            <a:xfrm>
              <a:off x="5893689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2B4177E4-AED1-D840-BB7F-6E46BD35CDD2}"/>
                </a:ext>
              </a:extLst>
            </p:cNvPr>
            <p:cNvSpPr/>
            <p:nvPr/>
          </p:nvSpPr>
          <p:spPr>
            <a:xfrm>
              <a:off x="6226166" y="167517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465D107-D1B5-FC45-9B90-C0A599E80B77}"/>
                </a:ext>
              </a:extLst>
            </p:cNvPr>
            <p:cNvSpPr/>
            <p:nvPr/>
          </p:nvSpPr>
          <p:spPr>
            <a:xfrm>
              <a:off x="5171204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7043A41-D32C-1144-AB6C-3DBEA7126C3E}"/>
                </a:ext>
              </a:extLst>
            </p:cNvPr>
            <p:cNvSpPr/>
            <p:nvPr/>
          </p:nvSpPr>
          <p:spPr>
            <a:xfrm>
              <a:off x="5530173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36A5199-DC88-FF44-833C-1363B3D7FEA9}"/>
                </a:ext>
              </a:extLst>
            </p:cNvPr>
            <p:cNvSpPr/>
            <p:nvPr/>
          </p:nvSpPr>
          <p:spPr>
            <a:xfrm>
              <a:off x="5889142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ACB9745-E5DF-8942-8640-4C1F7EB20F46}"/>
                </a:ext>
              </a:extLst>
            </p:cNvPr>
            <p:cNvSpPr/>
            <p:nvPr/>
          </p:nvSpPr>
          <p:spPr>
            <a:xfrm>
              <a:off x="6226166" y="199888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269EAB-D0DA-504A-A81C-889A4A0516B3}"/>
                </a:ext>
              </a:extLst>
            </p:cNvPr>
            <p:cNvSpPr/>
            <p:nvPr/>
          </p:nvSpPr>
          <p:spPr>
            <a:xfrm>
              <a:off x="517120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D3464F3-2AFC-1F47-8FFD-EFB9BB912F36}"/>
                </a:ext>
              </a:extLst>
            </p:cNvPr>
            <p:cNvSpPr/>
            <p:nvPr/>
          </p:nvSpPr>
          <p:spPr>
            <a:xfrm>
              <a:off x="5531765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C298CF5-D3E2-594C-AAEC-07B8160446EA}"/>
                </a:ext>
              </a:extLst>
            </p:cNvPr>
            <p:cNvSpPr/>
            <p:nvPr/>
          </p:nvSpPr>
          <p:spPr>
            <a:xfrm>
              <a:off x="5893689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1502115-10D9-FA46-981E-E502B3281C53}"/>
                </a:ext>
              </a:extLst>
            </p:cNvPr>
            <p:cNvSpPr/>
            <p:nvPr/>
          </p:nvSpPr>
          <p:spPr>
            <a:xfrm>
              <a:off x="6240034" y="233780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B4E4636-AE78-6D4D-9EB9-7D681C0B19CB}"/>
                </a:ext>
              </a:extLst>
            </p:cNvPr>
            <p:cNvSpPr/>
            <p:nvPr/>
          </p:nvSpPr>
          <p:spPr>
            <a:xfrm>
              <a:off x="5161886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E8438DE-2080-044B-B8C6-818CEAFAF0AD}"/>
                </a:ext>
              </a:extLst>
            </p:cNvPr>
            <p:cNvSpPr/>
            <p:nvPr/>
          </p:nvSpPr>
          <p:spPr>
            <a:xfrm>
              <a:off x="5534854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8F6D2137-C707-4144-B6C5-50A0F3C63547}"/>
                </a:ext>
              </a:extLst>
            </p:cNvPr>
            <p:cNvSpPr/>
            <p:nvPr/>
          </p:nvSpPr>
          <p:spPr>
            <a:xfrm>
              <a:off x="5893713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1FA2DCCF-D28B-E54B-96DA-DA1813E84204}"/>
                </a:ext>
              </a:extLst>
            </p:cNvPr>
            <p:cNvSpPr/>
            <p:nvPr/>
          </p:nvSpPr>
          <p:spPr>
            <a:xfrm>
              <a:off x="6224403" y="26611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629439A4-9189-464F-B75F-897613F79D91}"/>
                </a:ext>
              </a:extLst>
            </p:cNvPr>
            <p:cNvSpPr/>
            <p:nvPr/>
          </p:nvSpPr>
          <p:spPr>
            <a:xfrm>
              <a:off x="237755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D6D60B44-4115-1748-A7B5-225D8C9407F8}"/>
                </a:ext>
              </a:extLst>
            </p:cNvPr>
            <p:cNvSpPr/>
            <p:nvPr/>
          </p:nvSpPr>
          <p:spPr>
            <a:xfrm>
              <a:off x="2737837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6F43E71-4E32-9D4A-8BE0-ECBDF5106E41}"/>
                </a:ext>
              </a:extLst>
            </p:cNvPr>
            <p:cNvSpPr/>
            <p:nvPr/>
          </p:nvSpPr>
          <p:spPr>
            <a:xfrm>
              <a:off x="310003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56628B31-6B02-7345-BC1B-F5F51BD2B68E}"/>
                </a:ext>
              </a:extLst>
            </p:cNvPr>
            <p:cNvSpPr/>
            <p:nvPr/>
          </p:nvSpPr>
          <p:spPr>
            <a:xfrm>
              <a:off x="3432512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52ADC729-2F72-0C4E-BBA0-0A8342C3FE7E}"/>
                </a:ext>
              </a:extLst>
            </p:cNvPr>
            <p:cNvSpPr/>
            <p:nvPr/>
          </p:nvSpPr>
          <p:spPr>
            <a:xfrm>
              <a:off x="237755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9D2510EB-BF40-7D4B-92B7-8F817F2298B0}"/>
                </a:ext>
              </a:extLst>
            </p:cNvPr>
            <p:cNvSpPr/>
            <p:nvPr/>
          </p:nvSpPr>
          <p:spPr>
            <a:xfrm>
              <a:off x="2736519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7B76B170-E4BD-8246-90A7-563B9D279095}"/>
                </a:ext>
              </a:extLst>
            </p:cNvPr>
            <p:cNvSpPr/>
            <p:nvPr/>
          </p:nvSpPr>
          <p:spPr>
            <a:xfrm>
              <a:off x="3095488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F27E1B5-AD2D-CA42-89FC-75014D39CC58}"/>
                </a:ext>
              </a:extLst>
            </p:cNvPr>
            <p:cNvSpPr/>
            <p:nvPr/>
          </p:nvSpPr>
          <p:spPr>
            <a:xfrm>
              <a:off x="3432512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8D6F4099-2E3D-4144-9B0C-B2D59D9E6D32}"/>
                </a:ext>
              </a:extLst>
            </p:cNvPr>
            <p:cNvSpPr/>
            <p:nvPr/>
          </p:nvSpPr>
          <p:spPr>
            <a:xfrm>
              <a:off x="2377550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66F8D90-3DA8-5146-9D94-431567E60A7D}"/>
                </a:ext>
              </a:extLst>
            </p:cNvPr>
            <p:cNvSpPr/>
            <p:nvPr/>
          </p:nvSpPr>
          <p:spPr>
            <a:xfrm>
              <a:off x="2738111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5F792CFE-6E85-474A-B6BF-AA134921A8CD}"/>
                </a:ext>
              </a:extLst>
            </p:cNvPr>
            <p:cNvSpPr/>
            <p:nvPr/>
          </p:nvSpPr>
          <p:spPr>
            <a:xfrm>
              <a:off x="3100035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8A82692-236A-7E40-99C3-26335ABABBF9}"/>
                </a:ext>
              </a:extLst>
            </p:cNvPr>
            <p:cNvSpPr/>
            <p:nvPr/>
          </p:nvSpPr>
          <p:spPr>
            <a:xfrm>
              <a:off x="3446380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DC8B23F1-FC81-E846-8A55-62DE957ED795}"/>
                </a:ext>
              </a:extLst>
            </p:cNvPr>
            <p:cNvSpPr/>
            <p:nvPr/>
          </p:nvSpPr>
          <p:spPr>
            <a:xfrm>
              <a:off x="2368232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F1429D78-82F7-534D-82BA-EB4EDA5BE6A8}"/>
                </a:ext>
              </a:extLst>
            </p:cNvPr>
            <p:cNvSpPr/>
            <p:nvPr/>
          </p:nvSpPr>
          <p:spPr>
            <a:xfrm>
              <a:off x="2741200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B2C5F6E4-97D4-FB47-932D-E589AB01D3A0}"/>
                </a:ext>
              </a:extLst>
            </p:cNvPr>
            <p:cNvSpPr/>
            <p:nvPr/>
          </p:nvSpPr>
          <p:spPr>
            <a:xfrm>
              <a:off x="3100059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610B17D1-9F4B-F145-913E-80A6586B6AE0}"/>
                </a:ext>
              </a:extLst>
            </p:cNvPr>
            <p:cNvSpPr/>
            <p:nvPr/>
          </p:nvSpPr>
          <p:spPr>
            <a:xfrm>
              <a:off x="3430749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B54188A4-B009-3E45-B47A-395DB13B4D3D}"/>
                </a:ext>
              </a:extLst>
            </p:cNvPr>
            <p:cNvSpPr/>
            <p:nvPr/>
          </p:nvSpPr>
          <p:spPr>
            <a:xfrm>
              <a:off x="3791834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3292AA6-EE96-ED45-8034-79A0854EA1A1}"/>
                </a:ext>
              </a:extLst>
            </p:cNvPr>
            <p:cNvSpPr/>
            <p:nvPr/>
          </p:nvSpPr>
          <p:spPr>
            <a:xfrm>
              <a:off x="410987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A61E22AC-A055-EB4B-B7A9-20D76628E19B}"/>
                </a:ext>
              </a:extLst>
            </p:cNvPr>
            <p:cNvSpPr/>
            <p:nvPr/>
          </p:nvSpPr>
          <p:spPr>
            <a:xfrm>
              <a:off x="4472073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C3187B3B-FA9D-4E4B-8713-841B4F40B08B}"/>
                </a:ext>
              </a:extLst>
            </p:cNvPr>
            <p:cNvSpPr/>
            <p:nvPr/>
          </p:nvSpPr>
          <p:spPr>
            <a:xfrm>
              <a:off x="480455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097D07FB-1C96-9C4C-910C-0FE0E13F2256}"/>
                </a:ext>
              </a:extLst>
            </p:cNvPr>
            <p:cNvSpPr/>
            <p:nvPr/>
          </p:nvSpPr>
          <p:spPr>
            <a:xfrm>
              <a:off x="3791834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081EF0B1-4D6F-CE46-B390-1D18CD12B5B5}"/>
                </a:ext>
              </a:extLst>
            </p:cNvPr>
            <p:cNvSpPr/>
            <p:nvPr/>
          </p:nvSpPr>
          <p:spPr>
            <a:xfrm>
              <a:off x="4108557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3AF891F1-CD0A-CA4E-BD59-2AB8A70DC7AB}"/>
                </a:ext>
              </a:extLst>
            </p:cNvPr>
            <p:cNvSpPr/>
            <p:nvPr/>
          </p:nvSpPr>
          <p:spPr>
            <a:xfrm>
              <a:off x="4467526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07634589-269E-4A4B-B593-CD1044A63BF4}"/>
                </a:ext>
              </a:extLst>
            </p:cNvPr>
            <p:cNvSpPr/>
            <p:nvPr/>
          </p:nvSpPr>
          <p:spPr>
            <a:xfrm>
              <a:off x="480455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AB359345-69DA-ED43-A885-C77FAA1648DD}"/>
                </a:ext>
              </a:extLst>
            </p:cNvPr>
            <p:cNvSpPr/>
            <p:nvPr/>
          </p:nvSpPr>
          <p:spPr>
            <a:xfrm>
              <a:off x="3791834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B05AB849-14E1-0045-8A67-15B7E3B2A6E6}"/>
                </a:ext>
              </a:extLst>
            </p:cNvPr>
            <p:cNvSpPr/>
            <p:nvPr/>
          </p:nvSpPr>
          <p:spPr>
            <a:xfrm>
              <a:off x="4110149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A1FF2943-A256-6547-A654-E5F9ABBECFE7}"/>
                </a:ext>
              </a:extLst>
            </p:cNvPr>
            <p:cNvSpPr/>
            <p:nvPr/>
          </p:nvSpPr>
          <p:spPr>
            <a:xfrm>
              <a:off x="4472073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1060BAB6-2B4C-D845-8079-D0CC88A7BD7D}"/>
                </a:ext>
              </a:extLst>
            </p:cNvPr>
            <p:cNvSpPr/>
            <p:nvPr/>
          </p:nvSpPr>
          <p:spPr>
            <a:xfrm>
              <a:off x="481841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2FF7A9D4-701B-DF4E-AF3C-01AE47E96EC6}"/>
                </a:ext>
              </a:extLst>
            </p:cNvPr>
            <p:cNvSpPr/>
            <p:nvPr/>
          </p:nvSpPr>
          <p:spPr>
            <a:xfrm>
              <a:off x="3782516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22B0BC26-E6F0-AA40-878E-3381B12B7FB2}"/>
                </a:ext>
              </a:extLst>
            </p:cNvPr>
            <p:cNvSpPr/>
            <p:nvPr/>
          </p:nvSpPr>
          <p:spPr>
            <a:xfrm>
              <a:off x="4113238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8DC68953-A254-5D47-AE77-7D9C788A6281}"/>
                </a:ext>
              </a:extLst>
            </p:cNvPr>
            <p:cNvSpPr/>
            <p:nvPr/>
          </p:nvSpPr>
          <p:spPr>
            <a:xfrm>
              <a:off x="447209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7205779-5531-D84E-BF36-0712F783DF79}"/>
                </a:ext>
              </a:extLst>
            </p:cNvPr>
            <p:cNvSpPr/>
            <p:nvPr/>
          </p:nvSpPr>
          <p:spPr>
            <a:xfrm>
              <a:off x="480278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395F5E71-E1B2-5347-A399-71B15595693B}"/>
                </a:ext>
              </a:extLst>
            </p:cNvPr>
            <p:cNvSpPr/>
            <p:nvPr/>
          </p:nvSpPr>
          <p:spPr>
            <a:xfrm>
              <a:off x="5163448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0DD78836-7116-4040-ACF7-B546F9870984}"/>
                </a:ext>
              </a:extLst>
            </p:cNvPr>
            <p:cNvSpPr/>
            <p:nvPr/>
          </p:nvSpPr>
          <p:spPr>
            <a:xfrm>
              <a:off x="5523735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8EAFD3E4-7A6D-FF4A-BE12-B6BB27D94430}"/>
                </a:ext>
              </a:extLst>
            </p:cNvPr>
            <p:cNvSpPr/>
            <p:nvPr/>
          </p:nvSpPr>
          <p:spPr>
            <a:xfrm>
              <a:off x="5885933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8069D6C0-DEC0-F643-B687-FE54536A3C3A}"/>
                </a:ext>
              </a:extLst>
            </p:cNvPr>
            <p:cNvSpPr/>
            <p:nvPr/>
          </p:nvSpPr>
          <p:spPr>
            <a:xfrm>
              <a:off x="6218410" y="29889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7D4A5C1-C22A-F443-AA1B-A6366F680942}"/>
                </a:ext>
              </a:extLst>
            </p:cNvPr>
            <p:cNvSpPr/>
            <p:nvPr/>
          </p:nvSpPr>
          <p:spPr>
            <a:xfrm>
              <a:off x="5163448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0C1197FE-FAE8-294C-98A1-B4557A939D27}"/>
                </a:ext>
              </a:extLst>
            </p:cNvPr>
            <p:cNvSpPr/>
            <p:nvPr/>
          </p:nvSpPr>
          <p:spPr>
            <a:xfrm>
              <a:off x="5522417" y="3312658"/>
              <a:ext cx="276182" cy="276182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5B392655-A89C-E545-BB76-EF14D165E22D}"/>
                </a:ext>
              </a:extLst>
            </p:cNvPr>
            <p:cNvSpPr/>
            <p:nvPr/>
          </p:nvSpPr>
          <p:spPr>
            <a:xfrm>
              <a:off x="5881386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CA66ACFC-0DF0-5049-8ED5-E2311F3F66C6}"/>
                </a:ext>
              </a:extLst>
            </p:cNvPr>
            <p:cNvSpPr/>
            <p:nvPr/>
          </p:nvSpPr>
          <p:spPr>
            <a:xfrm>
              <a:off x="6218410" y="33126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283606E1-FE70-B54F-9157-D9564C29CC03}"/>
                </a:ext>
              </a:extLst>
            </p:cNvPr>
            <p:cNvSpPr/>
            <p:nvPr/>
          </p:nvSpPr>
          <p:spPr>
            <a:xfrm>
              <a:off x="516344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D138309E-0D40-FB4D-819E-5B595CCF64F6}"/>
                </a:ext>
              </a:extLst>
            </p:cNvPr>
            <p:cNvSpPr/>
            <p:nvPr/>
          </p:nvSpPr>
          <p:spPr>
            <a:xfrm>
              <a:off x="5524009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56528D6B-41CD-1642-944F-76D9B2ECF96A}"/>
                </a:ext>
              </a:extLst>
            </p:cNvPr>
            <p:cNvSpPr/>
            <p:nvPr/>
          </p:nvSpPr>
          <p:spPr>
            <a:xfrm>
              <a:off x="5885933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EEF926B-6921-B848-8E76-793CFE687FE7}"/>
                </a:ext>
              </a:extLst>
            </p:cNvPr>
            <p:cNvSpPr/>
            <p:nvPr/>
          </p:nvSpPr>
          <p:spPr>
            <a:xfrm>
              <a:off x="6232278" y="36515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52C54314-A663-B24B-A9E5-776677DB7444}"/>
                </a:ext>
              </a:extLst>
            </p:cNvPr>
            <p:cNvSpPr/>
            <p:nvPr/>
          </p:nvSpPr>
          <p:spPr>
            <a:xfrm>
              <a:off x="5154130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32F23B1D-9326-2A4D-B3D0-73E28CC8CBEF}"/>
                </a:ext>
              </a:extLst>
            </p:cNvPr>
            <p:cNvSpPr/>
            <p:nvPr/>
          </p:nvSpPr>
          <p:spPr>
            <a:xfrm>
              <a:off x="5527098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ED9CF9B6-67A9-A54E-8EA5-893B8935ACC4}"/>
                </a:ext>
              </a:extLst>
            </p:cNvPr>
            <p:cNvSpPr/>
            <p:nvPr/>
          </p:nvSpPr>
          <p:spPr>
            <a:xfrm>
              <a:off x="588595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AB78F88-808A-0140-B469-147B6DD20E89}"/>
                </a:ext>
              </a:extLst>
            </p:cNvPr>
            <p:cNvSpPr/>
            <p:nvPr/>
          </p:nvSpPr>
          <p:spPr>
            <a:xfrm>
              <a:off x="6216647" y="402147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A003DA1B-ABA4-2446-A986-6EBB9D27FA73}"/>
              </a:ext>
            </a:extLst>
          </p:cNvPr>
          <p:cNvSpPr txBox="1"/>
          <p:nvPr/>
        </p:nvSpPr>
        <p:spPr>
          <a:xfrm>
            <a:off x="3510726" y="2238735"/>
            <a:ext cx="2792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072AF973-A8A0-5545-A58E-111CB41C8D01}"/>
              </a:ext>
            </a:extLst>
          </p:cNvPr>
          <p:cNvSpPr/>
          <p:nvPr/>
        </p:nvSpPr>
        <p:spPr>
          <a:xfrm>
            <a:off x="3487613" y="2258186"/>
            <a:ext cx="315227" cy="31522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0590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6235</TotalTime>
  <Words>370</Words>
  <Application>Microsoft Macintosh PowerPoint</Application>
  <PresentationFormat>Apresentação na tela (16:10)</PresentationFormat>
  <Paragraphs>107</Paragraphs>
  <Slides>14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Tema do Office</vt:lpstr>
      <vt:lpstr>Mapas auto organizáveis</vt:lpstr>
      <vt:lpstr>Apresentação do PowerPoint</vt:lpstr>
      <vt:lpstr>Apresentação do PowerPoint</vt:lpstr>
      <vt:lpstr>Mapas auto organizáveis</vt:lpstr>
      <vt:lpstr>Mapas auto organizáveis</vt:lpstr>
      <vt:lpstr>Apresentação do PowerPoint</vt:lpstr>
      <vt:lpstr>Tamanho do SOM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Conclusão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 Aprendizagem de Máquina</dc:title>
  <dc:creator>Usuario</dc:creator>
  <cp:lastModifiedBy>Jones Granatyr</cp:lastModifiedBy>
  <cp:revision>236</cp:revision>
  <cp:lastPrinted>2018-07-19T17:58:37Z</cp:lastPrinted>
  <dcterms:created xsi:type="dcterms:W3CDTF">2015-11-04T20:22:17Z</dcterms:created>
  <dcterms:modified xsi:type="dcterms:W3CDTF">2018-07-22T22:37:31Z</dcterms:modified>
</cp:coreProperties>
</file>

<file path=docProps/thumbnail.jpeg>
</file>